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3"/>
    <p:sldMasterId id="2147484500" r:id="rId4"/>
  </p:sldMasterIdLst>
  <p:notesMasterIdLst>
    <p:notesMasterId r:id="rId50"/>
  </p:notesMasterIdLst>
  <p:sldIdLst>
    <p:sldId id="504" r:id="rId5"/>
    <p:sldId id="621" r:id="rId6"/>
    <p:sldId id="636" r:id="rId7"/>
    <p:sldId id="628" r:id="rId8"/>
    <p:sldId id="629" r:id="rId9"/>
    <p:sldId id="643" r:id="rId10"/>
    <p:sldId id="625" r:id="rId11"/>
    <p:sldId id="627" r:id="rId12"/>
    <p:sldId id="641" r:id="rId13"/>
    <p:sldId id="630" r:id="rId14"/>
    <p:sldId id="613" r:id="rId15"/>
    <p:sldId id="631" r:id="rId16"/>
    <p:sldId id="640" r:id="rId17"/>
    <p:sldId id="637" r:id="rId18"/>
    <p:sldId id="601" r:id="rId19"/>
    <p:sldId id="602" r:id="rId20"/>
    <p:sldId id="603" r:id="rId21"/>
    <p:sldId id="604" r:id="rId22"/>
    <p:sldId id="614" r:id="rId23"/>
    <p:sldId id="632" r:id="rId24"/>
    <p:sldId id="633" r:id="rId25"/>
    <p:sldId id="642" r:id="rId26"/>
    <p:sldId id="638" r:id="rId27"/>
    <p:sldId id="607" r:id="rId28"/>
    <p:sldId id="608" r:id="rId29"/>
    <p:sldId id="609" r:id="rId30"/>
    <p:sldId id="610" r:id="rId31"/>
    <p:sldId id="611" r:id="rId32"/>
    <p:sldId id="612" r:id="rId33"/>
    <p:sldId id="624" r:id="rId34"/>
    <p:sldId id="623" r:id="rId35"/>
    <p:sldId id="619" r:id="rId36"/>
    <p:sldId id="639" r:id="rId37"/>
    <p:sldId id="620" r:id="rId38"/>
    <p:sldId id="589" r:id="rId39"/>
    <p:sldId id="591" r:id="rId40"/>
    <p:sldId id="592" r:id="rId41"/>
    <p:sldId id="594" r:id="rId42"/>
    <p:sldId id="596" r:id="rId43"/>
    <p:sldId id="597" r:id="rId44"/>
    <p:sldId id="634" r:id="rId45"/>
    <p:sldId id="635" r:id="rId46"/>
    <p:sldId id="599" r:id="rId47"/>
    <p:sldId id="615" r:id="rId48"/>
    <p:sldId id="616" r:id="rId4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504"/>
            <p14:sldId id="621"/>
            <p14:sldId id="636"/>
            <p14:sldId id="628"/>
            <p14:sldId id="629"/>
            <p14:sldId id="643"/>
            <p14:sldId id="625"/>
            <p14:sldId id="627"/>
            <p14:sldId id="641"/>
            <p14:sldId id="630"/>
            <p14:sldId id="613"/>
            <p14:sldId id="631"/>
            <p14:sldId id="640"/>
            <p14:sldId id="637"/>
            <p14:sldId id="601"/>
            <p14:sldId id="602"/>
            <p14:sldId id="603"/>
            <p14:sldId id="604"/>
            <p14:sldId id="614"/>
            <p14:sldId id="632"/>
            <p14:sldId id="633"/>
            <p14:sldId id="642"/>
            <p14:sldId id="638"/>
            <p14:sldId id="607"/>
            <p14:sldId id="608"/>
            <p14:sldId id="609"/>
            <p14:sldId id="610"/>
            <p14:sldId id="611"/>
            <p14:sldId id="612"/>
            <p14:sldId id="624"/>
            <p14:sldId id="623"/>
            <p14:sldId id="619"/>
            <p14:sldId id="639"/>
            <p14:sldId id="620"/>
            <p14:sldId id="589"/>
            <p14:sldId id="591"/>
            <p14:sldId id="592"/>
            <p14:sldId id="594"/>
            <p14:sldId id="596"/>
            <p14:sldId id="597"/>
            <p14:sldId id="634"/>
            <p14:sldId id="635"/>
            <p14:sldId id="599"/>
            <p14:sldId id="615"/>
            <p14:sldId id="6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909"/>
    <a:srgbClr val="2B113E"/>
    <a:srgbClr val="56237B"/>
    <a:srgbClr val="2B123E"/>
    <a:srgbClr val="1D4E79"/>
    <a:srgbClr val="353F48"/>
    <a:srgbClr val="1D2025"/>
    <a:srgbClr val="1E1E1E"/>
    <a:srgbClr val="25292E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3" autoAdjust="0"/>
    <p:restoredTop sz="90146" autoAdjust="0"/>
  </p:normalViewPr>
  <p:slideViewPr>
    <p:cSldViewPr snapToGrid="0">
      <p:cViewPr>
        <p:scale>
          <a:sx n="174" d="100"/>
          <a:sy n="174" d="100"/>
        </p:scale>
        <p:origin x="7080" y="3416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B16A6-5F47-4FA9-BA4D-2BDC853A44B1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284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5540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89880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42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2978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0078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2201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9032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6516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72972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9562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1208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7604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596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6411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8801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7018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19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954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9265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477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35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263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727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2021-08-26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2640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3.png"/><Relationship Id="rId7" Type="http://schemas.microsoft.com/office/2007/relationships/hdphoto" Target="../media/hdphoto7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microsoft.com/office/2007/relationships/hdphoto" Target="../media/hdphoto5.wdp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0" y="395868"/>
            <a:ext cx="12192000" cy="6066263"/>
          </a:xfrm>
          <a:prstGeom prst="rect">
            <a:avLst/>
          </a:prstGeom>
          <a:solidFill>
            <a:srgbClr val="2B123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134EA3-EDB3-644C-A3AF-B39A833B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8036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9600" b="1" dirty="0">
                <a:latin typeface="Lobster Two" panose="02000506000000020003" pitchFamily="50" charset="0"/>
                <a:ea typeface="+mn-ea"/>
                <a:cs typeface="+mn-cs"/>
              </a:rPr>
              <a:t>Sensor Processor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8741D1-BB00-4B42-AFB2-F71F33DCD0C7}"/>
              </a:ext>
            </a:extLst>
          </p:cNvPr>
          <p:cNvSpPr txBox="1">
            <a:spLocks/>
          </p:cNvSpPr>
          <p:nvPr/>
        </p:nvSpPr>
        <p:spPr>
          <a:xfrm>
            <a:off x="838200" y="4040898"/>
            <a:ext cx="10515600" cy="5632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3400" b="1" dirty="0" err="1">
                <a:latin typeface="Lobster Two" panose="02000506000000020003" pitchFamily="50" charset="0"/>
                <a:ea typeface="+mn-ea"/>
                <a:cs typeface="+mn-cs"/>
              </a:rPr>
              <a:t>Behind</a:t>
            </a:r>
            <a:r>
              <a:rPr lang="sv-SE" sz="3400" b="1" dirty="0">
                <a:latin typeface="Lobster Two" panose="02000506000000020003" pitchFamily="50" charset="0"/>
                <a:ea typeface="+mn-ea"/>
                <a:cs typeface="+mn-cs"/>
              </a:rPr>
              <a:t> the </a:t>
            </a:r>
            <a:r>
              <a:rPr lang="sv-SE" sz="3400" b="1" dirty="0" err="1">
                <a:latin typeface="Lobster Two" panose="02000506000000020003" pitchFamily="50" charset="0"/>
                <a:ea typeface="+mn-ea"/>
                <a:cs typeface="+mn-cs"/>
              </a:rPr>
              <a:t>scenes</a:t>
            </a:r>
            <a:endParaRPr lang="sv-SE" sz="34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809694-A4D5-5549-9316-A122A1B21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855" y="1483281"/>
            <a:ext cx="1244290" cy="123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22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1</a:t>
            </a:r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Ellips 10">
            <a:extLst>
              <a:ext uri="{FF2B5EF4-FFF2-40B4-BE49-F238E27FC236}">
                <a16:creationId xmlns:a16="http://schemas.microsoft.com/office/drawing/2014/main" id="{4E411CD7-B1AF-E941-87AE-ED5187CE407C}"/>
              </a:ext>
            </a:extLst>
          </p:cNvPr>
          <p:cNvSpPr/>
          <p:nvPr/>
        </p:nvSpPr>
        <p:spPr>
          <a:xfrm>
            <a:off x="2272747" y="3240157"/>
            <a:ext cx="927652" cy="9276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2</a:t>
            </a:r>
          </a:p>
        </p:txBody>
      </p:sp>
      <p:sp>
        <p:nvSpPr>
          <p:cNvPr id="12" name="Ellips 11">
            <a:extLst>
              <a:ext uri="{FF2B5EF4-FFF2-40B4-BE49-F238E27FC236}">
                <a16:creationId xmlns:a16="http://schemas.microsoft.com/office/drawing/2014/main" id="{366E92AC-3723-EB4C-ABDD-54EAACFAE4EE}"/>
              </a:ext>
            </a:extLst>
          </p:cNvPr>
          <p:cNvSpPr/>
          <p:nvPr/>
        </p:nvSpPr>
        <p:spPr>
          <a:xfrm>
            <a:off x="2272747" y="4333461"/>
            <a:ext cx="927652" cy="9276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3</a:t>
            </a:r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  <p:cxnSp>
        <p:nvCxnSpPr>
          <p:cNvPr id="16" name="Rak pil 15">
            <a:extLst>
              <a:ext uri="{FF2B5EF4-FFF2-40B4-BE49-F238E27FC236}">
                <a16:creationId xmlns:a16="http://schemas.microsoft.com/office/drawing/2014/main" id="{BEF7D73F-2575-3445-A405-D00061C95A7C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0" cy="4439478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ruta 18">
            <a:extLst>
              <a:ext uri="{FF2B5EF4-FFF2-40B4-BE49-F238E27FC236}">
                <a16:creationId xmlns:a16="http://schemas.microsoft.com/office/drawing/2014/main" id="{F5FCE34E-EC20-F443-9034-B6263F9A583E}"/>
              </a:ext>
            </a:extLst>
          </p:cNvPr>
          <p:cNvSpPr txBox="1"/>
          <p:nvPr/>
        </p:nvSpPr>
        <p:spPr>
          <a:xfrm rot="16200000">
            <a:off x="-445470" y="3834057"/>
            <a:ext cx="408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one</a:t>
            </a:r>
            <a:r>
              <a:rPr lang="sv-SE" b="1" dirty="0"/>
              <a:t> </a:t>
            </a:r>
            <a:r>
              <a:rPr lang="sv-SE" b="1" dirty="0" err="1"/>
              <a:t>message</a:t>
            </a:r>
            <a:r>
              <a:rPr lang="sv-SE" b="1" dirty="0"/>
              <a:t> at a </a:t>
            </a:r>
            <a:r>
              <a:rPr lang="sv-SE" b="1" dirty="0" err="1"/>
              <a:t>time</a:t>
            </a:r>
            <a:r>
              <a:rPr lang="sv-SE" b="1" dirty="0"/>
              <a:t> per </a:t>
            </a:r>
            <a:r>
              <a:rPr lang="sv-SE" b="1" dirty="0" err="1"/>
              <a:t>entity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115374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05561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network</a:t>
            </a:r>
            <a:r>
              <a:rPr lang="sv-SE" sz="4000" i="1" dirty="0">
                <a:latin typeface="+mn-lt"/>
              </a:rPr>
              <a:t> hops</a:t>
            </a:r>
          </a:p>
        </p:txBody>
      </p:sp>
    </p:spTree>
    <p:extLst>
      <p:ext uri="{BB962C8B-B14F-4D97-AF65-F5344CB8AC3E}">
        <p14:creationId xmlns:p14="http://schemas.microsoft.com/office/powerpoint/2010/main" val="316163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2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 3">
            <a:extLst>
              <a:ext uri="{FF2B5EF4-FFF2-40B4-BE49-F238E27FC236}">
                <a16:creationId xmlns:a16="http://schemas.microsoft.com/office/drawing/2014/main" id="{13A58B49-004A-7A40-9D91-64C4E22BCF23}"/>
              </a:ext>
            </a:extLst>
          </p:cNvPr>
          <p:cNvGrpSpPr/>
          <p:nvPr/>
        </p:nvGrpSpPr>
        <p:grpSpPr>
          <a:xfrm>
            <a:off x="-1073426" y="-238196"/>
            <a:ext cx="15624313" cy="7740593"/>
            <a:chOff x="-452419" y="965755"/>
            <a:chExt cx="10068525" cy="4988146"/>
          </a:xfrm>
        </p:grpSpPr>
        <p:grpSp>
          <p:nvGrpSpPr>
            <p:cNvPr id="2" name="Grupp 1">
              <a:extLst>
                <a:ext uri="{FF2B5EF4-FFF2-40B4-BE49-F238E27FC236}">
                  <a16:creationId xmlns:a16="http://schemas.microsoft.com/office/drawing/2014/main" id="{1F957B50-2E69-354F-B174-7C8C421D8A9E}"/>
                </a:ext>
              </a:extLst>
            </p:cNvPr>
            <p:cNvGrpSpPr/>
            <p:nvPr/>
          </p:nvGrpSpPr>
          <p:grpSpPr>
            <a:xfrm>
              <a:off x="4068416" y="965755"/>
              <a:ext cx="5547690" cy="4988146"/>
              <a:chOff x="4068416" y="965755"/>
              <a:chExt cx="5547690" cy="4988146"/>
            </a:xfrm>
            <a:solidFill>
              <a:srgbClr val="56237B"/>
            </a:solidFill>
          </p:grpSpPr>
          <p:sp>
            <p:nvSpPr>
              <p:cNvPr id="5" name="Hexagon 21">
                <a:extLst>
                  <a:ext uri="{FF2B5EF4-FFF2-40B4-BE49-F238E27FC236}">
                    <a16:creationId xmlns:a16="http://schemas.microsoft.com/office/drawing/2014/main" id="{1127F7B9-B939-DC45-9FE0-EA5951BB7A77}"/>
                  </a:ext>
                </a:extLst>
              </p:cNvPr>
              <p:cNvSpPr/>
              <p:nvPr/>
            </p:nvSpPr>
            <p:spPr>
              <a:xfrm rot="5400000">
                <a:off x="5911944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grpFill/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" name="Hexagon 22">
                <a:extLst>
                  <a:ext uri="{FF2B5EF4-FFF2-40B4-BE49-F238E27FC236}">
                    <a16:creationId xmlns:a16="http://schemas.microsoft.com/office/drawing/2014/main" id="{4C36DB45-E9F0-C546-817B-219FCD68448D}"/>
                  </a:ext>
                </a:extLst>
              </p:cNvPr>
              <p:cNvSpPr/>
              <p:nvPr/>
            </p:nvSpPr>
            <p:spPr>
              <a:xfrm rot="5400000">
                <a:off x="7838478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grpFill/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" name="Hexagon 17">
                <a:extLst>
                  <a:ext uri="{FF2B5EF4-FFF2-40B4-BE49-F238E27FC236}">
                    <a16:creationId xmlns:a16="http://schemas.microsoft.com/office/drawing/2014/main" id="{9C7A83F4-511D-0A49-8B8B-D4C9F1C1B87E}"/>
                  </a:ext>
                </a:extLst>
              </p:cNvPr>
              <p:cNvSpPr/>
              <p:nvPr/>
            </p:nvSpPr>
            <p:spPr>
              <a:xfrm rot="5400000">
                <a:off x="4948677" y="4176273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grpFill/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" name="Hexagon 18">
                <a:extLst>
                  <a:ext uri="{FF2B5EF4-FFF2-40B4-BE49-F238E27FC236}">
                    <a16:creationId xmlns:a16="http://schemas.microsoft.com/office/drawing/2014/main" id="{4ADFFF9D-E1C4-6548-A73C-EC9520C4B4B0}"/>
                  </a:ext>
                </a:extLst>
              </p:cNvPr>
              <p:cNvSpPr/>
              <p:nvPr/>
            </p:nvSpPr>
            <p:spPr>
              <a:xfrm rot="5400000">
                <a:off x="6875211" y="417627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grpFill/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Hexagon 14">
                <a:extLst>
                  <a:ext uri="{FF2B5EF4-FFF2-40B4-BE49-F238E27FC236}">
                    <a16:creationId xmlns:a16="http://schemas.microsoft.com/office/drawing/2014/main" id="{5824FD9B-DC93-454F-8C34-8A843FB9E798}"/>
                  </a:ext>
                </a:extLst>
              </p:cNvPr>
              <p:cNvSpPr/>
              <p:nvPr/>
            </p:nvSpPr>
            <p:spPr>
              <a:xfrm rot="5400000">
                <a:off x="4948677" y="104876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grpFill/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Hexagon 15">
                <a:extLst>
                  <a:ext uri="{FF2B5EF4-FFF2-40B4-BE49-F238E27FC236}">
                    <a16:creationId xmlns:a16="http://schemas.microsoft.com/office/drawing/2014/main" id="{A5F2E04D-D499-364B-B7B7-1974EBFD5A46}"/>
                  </a:ext>
                </a:extLst>
              </p:cNvPr>
              <p:cNvSpPr/>
              <p:nvPr/>
            </p:nvSpPr>
            <p:spPr>
              <a:xfrm rot="5400000">
                <a:off x="6875211" y="1048761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grpFill/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Hexagon 20">
                <a:extLst>
                  <a:ext uri="{FF2B5EF4-FFF2-40B4-BE49-F238E27FC236}">
                    <a16:creationId xmlns:a16="http://schemas.microsoft.com/office/drawing/2014/main" id="{22F9ECEC-24A8-214B-9D45-1E81A3E2B636}"/>
                  </a:ext>
                </a:extLst>
              </p:cNvPr>
              <p:cNvSpPr/>
              <p:nvPr/>
            </p:nvSpPr>
            <p:spPr>
              <a:xfrm rot="5400000">
                <a:off x="3985410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grpFill/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upp 10">
              <a:extLst>
                <a:ext uri="{FF2B5EF4-FFF2-40B4-BE49-F238E27FC236}">
                  <a16:creationId xmlns:a16="http://schemas.microsoft.com/office/drawing/2014/main" id="{E1211C71-5A6E-064D-ACDF-6BDCB062E1B9}"/>
                </a:ext>
              </a:extLst>
            </p:cNvPr>
            <p:cNvGrpSpPr/>
            <p:nvPr/>
          </p:nvGrpSpPr>
          <p:grpSpPr>
            <a:xfrm>
              <a:off x="-452419" y="3186203"/>
              <a:ext cx="2893316" cy="493645"/>
              <a:chOff x="-452419" y="3186203"/>
              <a:chExt cx="2893316" cy="493645"/>
            </a:xfrm>
          </p:grpSpPr>
          <p:sp>
            <p:nvSpPr>
              <p:cNvPr id="49" name="Can 37">
                <a:extLst>
                  <a:ext uri="{FF2B5EF4-FFF2-40B4-BE49-F238E27FC236}">
                    <a16:creationId xmlns:a16="http://schemas.microsoft.com/office/drawing/2014/main" id="{8BC1F24F-82F7-B043-BA4B-3E25E5445282}"/>
                  </a:ext>
                </a:extLst>
              </p:cNvPr>
              <p:cNvSpPr/>
              <p:nvPr/>
            </p:nvSpPr>
            <p:spPr>
              <a:xfrm rot="5400000">
                <a:off x="747416" y="1986368"/>
                <a:ext cx="493645" cy="2893316"/>
              </a:xfrm>
              <a:prstGeom prst="can">
                <a:avLst>
                  <a:gd name="adj" fmla="val 45278"/>
                </a:avLst>
              </a:prstGeom>
              <a:solidFill>
                <a:srgbClr val="FF493E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0" name="textruta 49">
                <a:extLst>
                  <a:ext uri="{FF2B5EF4-FFF2-40B4-BE49-F238E27FC236}">
                    <a16:creationId xmlns:a16="http://schemas.microsoft.com/office/drawing/2014/main" id="{EEF008FF-33C2-5946-BA3A-09F128B2CA01}"/>
                  </a:ext>
                </a:extLst>
              </p:cNvPr>
              <p:cNvSpPr txBox="1"/>
              <p:nvPr/>
            </p:nvSpPr>
            <p:spPr>
              <a:xfrm>
                <a:off x="525239" y="3310011"/>
                <a:ext cx="734599" cy="23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Kafka</a:t>
                </a:r>
              </a:p>
            </p:txBody>
          </p:sp>
        </p:grpSp>
        <p:sp>
          <p:nvSpPr>
            <p:cNvPr id="52" name="Heart 11">
              <a:extLst>
                <a:ext uri="{FF2B5EF4-FFF2-40B4-BE49-F238E27FC236}">
                  <a16:creationId xmlns:a16="http://schemas.microsoft.com/office/drawing/2014/main" id="{6102EAF8-AC77-794B-BC2D-89C4741F8BD0}"/>
                </a:ext>
              </a:extLst>
            </p:cNvPr>
            <p:cNvSpPr/>
            <p:nvPr/>
          </p:nvSpPr>
          <p:spPr>
            <a:xfrm rot="14287302">
              <a:off x="4943457" y="3281509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3" name="Heart 11">
              <a:extLst>
                <a:ext uri="{FF2B5EF4-FFF2-40B4-BE49-F238E27FC236}">
                  <a16:creationId xmlns:a16="http://schemas.microsoft.com/office/drawing/2014/main" id="{B8617889-362F-7249-9F14-9A75DD1747E9}"/>
                </a:ext>
              </a:extLst>
            </p:cNvPr>
            <p:cNvSpPr/>
            <p:nvPr/>
          </p:nvSpPr>
          <p:spPr>
            <a:xfrm rot="14287302">
              <a:off x="8431245" y="300926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4" name="Heart 11">
              <a:extLst>
                <a:ext uri="{FF2B5EF4-FFF2-40B4-BE49-F238E27FC236}">
                  <a16:creationId xmlns:a16="http://schemas.microsoft.com/office/drawing/2014/main" id="{8DF8D621-BCAB-794D-BCCC-09324F2FD977}"/>
                </a:ext>
              </a:extLst>
            </p:cNvPr>
            <p:cNvSpPr/>
            <p:nvPr/>
          </p:nvSpPr>
          <p:spPr>
            <a:xfrm rot="14287302">
              <a:off x="5927821" y="145398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5" name="Heart 11">
              <a:extLst>
                <a:ext uri="{FF2B5EF4-FFF2-40B4-BE49-F238E27FC236}">
                  <a16:creationId xmlns:a16="http://schemas.microsoft.com/office/drawing/2014/main" id="{AD9BA0AA-52EC-3141-B633-4FFBBFA2B8D2}"/>
                </a:ext>
              </a:extLst>
            </p:cNvPr>
            <p:cNvSpPr/>
            <p:nvPr/>
          </p:nvSpPr>
          <p:spPr>
            <a:xfrm rot="14287302">
              <a:off x="7283990" y="1628896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6" name="Heart 11">
              <a:extLst>
                <a:ext uri="{FF2B5EF4-FFF2-40B4-BE49-F238E27FC236}">
                  <a16:creationId xmlns:a16="http://schemas.microsoft.com/office/drawing/2014/main" id="{2C4C6DCA-7887-BD46-AD53-F4FBD28EB7AA}"/>
                </a:ext>
              </a:extLst>
            </p:cNvPr>
            <p:cNvSpPr/>
            <p:nvPr/>
          </p:nvSpPr>
          <p:spPr>
            <a:xfrm rot="14287302">
              <a:off x="9095917" y="338432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7" name="Heart 11">
              <a:extLst>
                <a:ext uri="{FF2B5EF4-FFF2-40B4-BE49-F238E27FC236}">
                  <a16:creationId xmlns:a16="http://schemas.microsoft.com/office/drawing/2014/main" id="{6EE51B09-FB52-5242-A387-B855CC21C021}"/>
                </a:ext>
              </a:extLst>
            </p:cNvPr>
            <p:cNvSpPr/>
            <p:nvPr/>
          </p:nvSpPr>
          <p:spPr>
            <a:xfrm rot="14287302">
              <a:off x="6236872" y="3087255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5" name="Heart 11">
              <a:extLst>
                <a:ext uri="{FF2B5EF4-FFF2-40B4-BE49-F238E27FC236}">
                  <a16:creationId xmlns:a16="http://schemas.microsoft.com/office/drawing/2014/main" id="{77D4D342-5B59-5D41-87E0-929FA5CDB957}"/>
                </a:ext>
              </a:extLst>
            </p:cNvPr>
            <p:cNvSpPr/>
            <p:nvPr/>
          </p:nvSpPr>
          <p:spPr>
            <a:xfrm rot="14287302">
              <a:off x="6026618" y="4839692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7" name="Heart 11">
              <a:extLst>
                <a:ext uri="{FF2B5EF4-FFF2-40B4-BE49-F238E27FC236}">
                  <a16:creationId xmlns:a16="http://schemas.microsoft.com/office/drawing/2014/main" id="{C9F506E3-5B38-654C-A83D-40CA50CF5A51}"/>
                </a:ext>
              </a:extLst>
            </p:cNvPr>
            <p:cNvSpPr/>
            <p:nvPr/>
          </p:nvSpPr>
          <p:spPr>
            <a:xfrm rot="11314060">
              <a:off x="7650617" y="4601541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9" name="Heart 11">
              <a:extLst>
                <a:ext uri="{FF2B5EF4-FFF2-40B4-BE49-F238E27FC236}">
                  <a16:creationId xmlns:a16="http://schemas.microsoft.com/office/drawing/2014/main" id="{333B4065-DD7B-2D4C-B83C-ABC163F8EC87}"/>
                </a:ext>
              </a:extLst>
            </p:cNvPr>
            <p:cNvSpPr/>
            <p:nvPr/>
          </p:nvSpPr>
          <p:spPr>
            <a:xfrm rot="14287302">
              <a:off x="6513103" y="3648993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2" name="Isosceles Triangle 2">
              <a:extLst>
                <a:ext uri="{FF2B5EF4-FFF2-40B4-BE49-F238E27FC236}">
                  <a16:creationId xmlns:a16="http://schemas.microsoft.com/office/drawing/2014/main" id="{B04693C2-CEC0-3D41-9BA9-55ED2439EA6C}"/>
                </a:ext>
              </a:extLst>
            </p:cNvPr>
            <p:cNvSpPr/>
            <p:nvPr/>
          </p:nvSpPr>
          <p:spPr>
            <a:xfrm rot="10299074">
              <a:off x="5772342" y="223809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Isosceles Triangle 2">
              <a:extLst>
                <a:ext uri="{FF2B5EF4-FFF2-40B4-BE49-F238E27FC236}">
                  <a16:creationId xmlns:a16="http://schemas.microsoft.com/office/drawing/2014/main" id="{0163C3DD-3E75-DE42-B096-FE4C8332C8FA}"/>
                </a:ext>
              </a:extLst>
            </p:cNvPr>
            <p:cNvSpPr/>
            <p:nvPr/>
          </p:nvSpPr>
          <p:spPr>
            <a:xfrm rot="10299074">
              <a:off x="7889682" y="14662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Isosceles Triangle 2">
              <a:extLst>
                <a:ext uri="{FF2B5EF4-FFF2-40B4-BE49-F238E27FC236}">
                  <a16:creationId xmlns:a16="http://schemas.microsoft.com/office/drawing/2014/main" id="{544D9E9A-6071-694B-9BA1-6BC48811472D}"/>
                </a:ext>
              </a:extLst>
            </p:cNvPr>
            <p:cNvSpPr/>
            <p:nvPr/>
          </p:nvSpPr>
          <p:spPr>
            <a:xfrm rot="10299074">
              <a:off x="5724503" y="44317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Isosceles Triangle 2">
              <a:extLst>
                <a:ext uri="{FF2B5EF4-FFF2-40B4-BE49-F238E27FC236}">
                  <a16:creationId xmlns:a16="http://schemas.microsoft.com/office/drawing/2014/main" id="{FED43E3D-27FC-A044-A3AC-7E5F6D430CD0}"/>
                </a:ext>
              </a:extLst>
            </p:cNvPr>
            <p:cNvSpPr/>
            <p:nvPr/>
          </p:nvSpPr>
          <p:spPr>
            <a:xfrm rot="10299074">
              <a:off x="7889681" y="519035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8" name="Isosceles Triangle 2">
              <a:extLst>
                <a:ext uri="{FF2B5EF4-FFF2-40B4-BE49-F238E27FC236}">
                  <a16:creationId xmlns:a16="http://schemas.microsoft.com/office/drawing/2014/main" id="{07AD6A00-D0E4-EE4B-99DA-62D703E4D4DD}"/>
                </a:ext>
              </a:extLst>
            </p:cNvPr>
            <p:cNvSpPr/>
            <p:nvPr/>
          </p:nvSpPr>
          <p:spPr>
            <a:xfrm rot="10299074">
              <a:off x="8662321" y="3345986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1861024C-4E39-5E43-873C-DFF746A06FFE}"/>
                </a:ext>
              </a:extLst>
            </p:cNvPr>
            <p:cNvSpPr/>
            <p:nvPr/>
          </p:nvSpPr>
          <p:spPr>
            <a:xfrm rot="18900000">
              <a:off x="7742002" y="201614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3FE099F5-0A02-7A4E-A0F2-84A13AAB2FD6}"/>
                </a:ext>
              </a:extLst>
            </p:cNvPr>
            <p:cNvSpPr/>
            <p:nvPr/>
          </p:nvSpPr>
          <p:spPr>
            <a:xfrm rot="18900000">
              <a:off x="6827495" y="330013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4112728D-3E3F-7E4A-B336-223C32D8DC31}"/>
                </a:ext>
              </a:extLst>
            </p:cNvPr>
            <p:cNvCxnSpPr>
              <a:cxnSpLocks/>
              <a:stCxn id="49" idx="1"/>
              <a:endCxn id="54" idx="0"/>
            </p:cNvCxnSpPr>
            <p:nvPr/>
          </p:nvCxnSpPr>
          <p:spPr>
            <a:xfrm flipV="1">
              <a:off x="2440897" y="1593024"/>
              <a:ext cx="3541031" cy="184000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Rak pil 69">
              <a:extLst>
                <a:ext uri="{FF2B5EF4-FFF2-40B4-BE49-F238E27FC236}">
                  <a16:creationId xmlns:a16="http://schemas.microsoft.com/office/drawing/2014/main" id="{ED5DFD88-CF5D-E54E-B4EC-A8091735F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5056" y="1754780"/>
              <a:ext cx="153373" cy="57006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ak pil 74">
              <a:extLst>
                <a:ext uri="{FF2B5EF4-FFF2-40B4-BE49-F238E27FC236}">
                  <a16:creationId xmlns:a16="http://schemas.microsoft.com/office/drawing/2014/main" id="{C74550AE-5B19-884D-AAD6-51995CCD5F6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69" y="2384916"/>
              <a:ext cx="908697" cy="9997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Isosceles Triangle 2">
              <a:extLst>
                <a:ext uri="{FF2B5EF4-FFF2-40B4-BE49-F238E27FC236}">
                  <a16:creationId xmlns:a16="http://schemas.microsoft.com/office/drawing/2014/main" id="{0165AEF3-AD6A-E74D-B500-F657CF6A12E9}"/>
                </a:ext>
              </a:extLst>
            </p:cNvPr>
            <p:cNvSpPr/>
            <p:nvPr/>
          </p:nvSpPr>
          <p:spPr>
            <a:xfrm rot="10299074">
              <a:off x="4448078" y="3658920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5" name="Rak pil 24">
              <a:extLst>
                <a:ext uri="{FF2B5EF4-FFF2-40B4-BE49-F238E27FC236}">
                  <a16:creationId xmlns:a16="http://schemas.microsoft.com/office/drawing/2014/main" id="{DD673A95-61E2-524A-B6C0-009261194298}"/>
                </a:ext>
              </a:extLst>
            </p:cNvPr>
            <p:cNvCxnSpPr>
              <a:stCxn id="49" idx="1"/>
              <a:endCxn id="52" idx="0"/>
            </p:cNvCxnSpPr>
            <p:nvPr/>
          </p:nvCxnSpPr>
          <p:spPr>
            <a:xfrm flipV="1">
              <a:off x="2440897" y="3420553"/>
              <a:ext cx="2556667" cy="124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pil 26">
              <a:extLst>
                <a:ext uri="{FF2B5EF4-FFF2-40B4-BE49-F238E27FC236}">
                  <a16:creationId xmlns:a16="http://schemas.microsoft.com/office/drawing/2014/main" id="{4E997928-63F3-274D-8A25-42D7C34886C5}"/>
                </a:ext>
              </a:extLst>
            </p:cNvPr>
            <p:cNvCxnSpPr>
              <a:stCxn id="49" idx="1"/>
              <a:endCxn id="65" idx="0"/>
            </p:cNvCxnSpPr>
            <p:nvPr/>
          </p:nvCxnSpPr>
          <p:spPr>
            <a:xfrm>
              <a:off x="2440897" y="3433027"/>
              <a:ext cx="3639828" cy="154570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pil 28">
              <a:extLst>
                <a:ext uri="{FF2B5EF4-FFF2-40B4-BE49-F238E27FC236}">
                  <a16:creationId xmlns:a16="http://schemas.microsoft.com/office/drawing/2014/main" id="{66E72DB4-2296-764F-A85B-27D726794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022" y="3431704"/>
              <a:ext cx="416146" cy="34225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ak pil 31">
              <a:extLst>
                <a:ext uri="{FF2B5EF4-FFF2-40B4-BE49-F238E27FC236}">
                  <a16:creationId xmlns:a16="http://schemas.microsoft.com/office/drawing/2014/main" id="{65DA17A1-DE9C-1F42-AE1C-A09D9DFD6446}"/>
                </a:ext>
              </a:extLst>
            </p:cNvPr>
            <p:cNvCxnSpPr>
              <a:cxnSpLocks/>
              <a:stCxn id="76" idx="1"/>
              <a:endCxn id="62" idx="3"/>
            </p:cNvCxnSpPr>
            <p:nvPr/>
          </p:nvCxnSpPr>
          <p:spPr>
            <a:xfrm flipV="1">
              <a:off x="4616649" y="3534023"/>
              <a:ext cx="2326127" cy="39156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pil 35">
              <a:extLst>
                <a:ext uri="{FF2B5EF4-FFF2-40B4-BE49-F238E27FC236}">
                  <a16:creationId xmlns:a16="http://schemas.microsoft.com/office/drawing/2014/main" id="{64E7BDE0-0087-544F-9F7A-8C67E9015F7B}"/>
                </a:ext>
              </a:extLst>
            </p:cNvPr>
            <p:cNvCxnSpPr>
              <a:cxnSpLocks/>
              <a:stCxn id="65" idx="1"/>
              <a:endCxn id="46" idx="1"/>
            </p:cNvCxnSpPr>
            <p:nvPr/>
          </p:nvCxnSpPr>
          <p:spPr>
            <a:xfrm flipH="1" flipV="1">
              <a:off x="5893074" y="4698397"/>
              <a:ext cx="381721" cy="18516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ak pil 77">
              <a:extLst>
                <a:ext uri="{FF2B5EF4-FFF2-40B4-BE49-F238E27FC236}">
                  <a16:creationId xmlns:a16="http://schemas.microsoft.com/office/drawing/2014/main" id="{BFE1980A-9322-C246-BE62-1713C7F23E3F}"/>
                </a:ext>
              </a:extLst>
            </p:cNvPr>
            <p:cNvCxnSpPr>
              <a:stCxn id="46" idx="0"/>
            </p:cNvCxnSpPr>
            <p:nvPr/>
          </p:nvCxnSpPr>
          <p:spPr>
            <a:xfrm flipV="1">
              <a:off x="6001184" y="3573478"/>
              <a:ext cx="941592" cy="879792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579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2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 3">
            <a:extLst>
              <a:ext uri="{FF2B5EF4-FFF2-40B4-BE49-F238E27FC236}">
                <a16:creationId xmlns:a16="http://schemas.microsoft.com/office/drawing/2014/main" id="{13A58B49-004A-7A40-9D91-64C4E22BCF23}"/>
              </a:ext>
            </a:extLst>
          </p:cNvPr>
          <p:cNvGrpSpPr/>
          <p:nvPr/>
        </p:nvGrpSpPr>
        <p:grpSpPr>
          <a:xfrm>
            <a:off x="-1073426" y="-238196"/>
            <a:ext cx="15624313" cy="7740593"/>
            <a:chOff x="-452419" y="965755"/>
            <a:chExt cx="10068525" cy="4988146"/>
          </a:xfrm>
        </p:grpSpPr>
        <p:grpSp>
          <p:nvGrpSpPr>
            <p:cNvPr id="2" name="Grupp 1">
              <a:extLst>
                <a:ext uri="{FF2B5EF4-FFF2-40B4-BE49-F238E27FC236}">
                  <a16:creationId xmlns:a16="http://schemas.microsoft.com/office/drawing/2014/main" id="{1F957B50-2E69-354F-B174-7C8C421D8A9E}"/>
                </a:ext>
              </a:extLst>
            </p:cNvPr>
            <p:cNvGrpSpPr/>
            <p:nvPr/>
          </p:nvGrpSpPr>
          <p:grpSpPr>
            <a:xfrm>
              <a:off x="4068416" y="965755"/>
              <a:ext cx="5547690" cy="4988146"/>
              <a:chOff x="4068416" y="965755"/>
              <a:chExt cx="5547690" cy="4988146"/>
            </a:xfrm>
            <a:solidFill>
              <a:srgbClr val="56237B"/>
            </a:solidFill>
          </p:grpSpPr>
          <p:sp>
            <p:nvSpPr>
              <p:cNvPr id="5" name="Hexagon 21">
                <a:extLst>
                  <a:ext uri="{FF2B5EF4-FFF2-40B4-BE49-F238E27FC236}">
                    <a16:creationId xmlns:a16="http://schemas.microsoft.com/office/drawing/2014/main" id="{1127F7B9-B939-DC45-9FE0-EA5951BB7A77}"/>
                  </a:ext>
                </a:extLst>
              </p:cNvPr>
              <p:cNvSpPr/>
              <p:nvPr/>
            </p:nvSpPr>
            <p:spPr>
              <a:xfrm rot="5400000">
                <a:off x="5911944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grpFill/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" name="Hexagon 22">
                <a:extLst>
                  <a:ext uri="{FF2B5EF4-FFF2-40B4-BE49-F238E27FC236}">
                    <a16:creationId xmlns:a16="http://schemas.microsoft.com/office/drawing/2014/main" id="{4C36DB45-E9F0-C546-817B-219FCD68448D}"/>
                  </a:ext>
                </a:extLst>
              </p:cNvPr>
              <p:cNvSpPr/>
              <p:nvPr/>
            </p:nvSpPr>
            <p:spPr>
              <a:xfrm rot="5400000">
                <a:off x="7838478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grpFill/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" name="Hexagon 17">
                <a:extLst>
                  <a:ext uri="{FF2B5EF4-FFF2-40B4-BE49-F238E27FC236}">
                    <a16:creationId xmlns:a16="http://schemas.microsoft.com/office/drawing/2014/main" id="{9C7A83F4-511D-0A49-8B8B-D4C9F1C1B87E}"/>
                  </a:ext>
                </a:extLst>
              </p:cNvPr>
              <p:cNvSpPr/>
              <p:nvPr/>
            </p:nvSpPr>
            <p:spPr>
              <a:xfrm rot="5400000">
                <a:off x="4948677" y="4176273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grpFill/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" name="Hexagon 18">
                <a:extLst>
                  <a:ext uri="{FF2B5EF4-FFF2-40B4-BE49-F238E27FC236}">
                    <a16:creationId xmlns:a16="http://schemas.microsoft.com/office/drawing/2014/main" id="{4ADFFF9D-E1C4-6548-A73C-EC9520C4B4B0}"/>
                  </a:ext>
                </a:extLst>
              </p:cNvPr>
              <p:cNvSpPr/>
              <p:nvPr/>
            </p:nvSpPr>
            <p:spPr>
              <a:xfrm rot="5400000">
                <a:off x="6875211" y="417627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grpFill/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Hexagon 14">
                <a:extLst>
                  <a:ext uri="{FF2B5EF4-FFF2-40B4-BE49-F238E27FC236}">
                    <a16:creationId xmlns:a16="http://schemas.microsoft.com/office/drawing/2014/main" id="{5824FD9B-DC93-454F-8C34-8A843FB9E798}"/>
                  </a:ext>
                </a:extLst>
              </p:cNvPr>
              <p:cNvSpPr/>
              <p:nvPr/>
            </p:nvSpPr>
            <p:spPr>
              <a:xfrm rot="5400000">
                <a:off x="4948677" y="104876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grpFill/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Hexagon 15">
                <a:extLst>
                  <a:ext uri="{FF2B5EF4-FFF2-40B4-BE49-F238E27FC236}">
                    <a16:creationId xmlns:a16="http://schemas.microsoft.com/office/drawing/2014/main" id="{A5F2E04D-D499-364B-B7B7-1974EBFD5A46}"/>
                  </a:ext>
                </a:extLst>
              </p:cNvPr>
              <p:cNvSpPr/>
              <p:nvPr/>
            </p:nvSpPr>
            <p:spPr>
              <a:xfrm rot="5400000">
                <a:off x="6875211" y="1048761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grpFill/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Hexagon 20">
                <a:extLst>
                  <a:ext uri="{FF2B5EF4-FFF2-40B4-BE49-F238E27FC236}">
                    <a16:creationId xmlns:a16="http://schemas.microsoft.com/office/drawing/2014/main" id="{22F9ECEC-24A8-214B-9D45-1E81A3E2B636}"/>
                  </a:ext>
                </a:extLst>
              </p:cNvPr>
              <p:cNvSpPr/>
              <p:nvPr/>
            </p:nvSpPr>
            <p:spPr>
              <a:xfrm rot="5400000">
                <a:off x="3985410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grpFill/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upp 10">
              <a:extLst>
                <a:ext uri="{FF2B5EF4-FFF2-40B4-BE49-F238E27FC236}">
                  <a16:creationId xmlns:a16="http://schemas.microsoft.com/office/drawing/2014/main" id="{E1211C71-5A6E-064D-ACDF-6BDCB062E1B9}"/>
                </a:ext>
              </a:extLst>
            </p:cNvPr>
            <p:cNvGrpSpPr/>
            <p:nvPr/>
          </p:nvGrpSpPr>
          <p:grpSpPr>
            <a:xfrm>
              <a:off x="-452419" y="3186203"/>
              <a:ext cx="2893316" cy="493645"/>
              <a:chOff x="-452419" y="3186203"/>
              <a:chExt cx="2893316" cy="493645"/>
            </a:xfrm>
          </p:grpSpPr>
          <p:sp>
            <p:nvSpPr>
              <p:cNvPr id="49" name="Can 37">
                <a:extLst>
                  <a:ext uri="{FF2B5EF4-FFF2-40B4-BE49-F238E27FC236}">
                    <a16:creationId xmlns:a16="http://schemas.microsoft.com/office/drawing/2014/main" id="{8BC1F24F-82F7-B043-BA4B-3E25E5445282}"/>
                  </a:ext>
                </a:extLst>
              </p:cNvPr>
              <p:cNvSpPr/>
              <p:nvPr/>
            </p:nvSpPr>
            <p:spPr>
              <a:xfrm rot="5400000">
                <a:off x="747416" y="1986368"/>
                <a:ext cx="493645" cy="2893316"/>
              </a:xfrm>
              <a:prstGeom prst="can">
                <a:avLst>
                  <a:gd name="adj" fmla="val 45278"/>
                </a:avLst>
              </a:prstGeom>
              <a:solidFill>
                <a:srgbClr val="FF493E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0" name="textruta 49">
                <a:extLst>
                  <a:ext uri="{FF2B5EF4-FFF2-40B4-BE49-F238E27FC236}">
                    <a16:creationId xmlns:a16="http://schemas.microsoft.com/office/drawing/2014/main" id="{EEF008FF-33C2-5946-BA3A-09F128B2CA01}"/>
                  </a:ext>
                </a:extLst>
              </p:cNvPr>
              <p:cNvSpPr txBox="1"/>
              <p:nvPr/>
            </p:nvSpPr>
            <p:spPr>
              <a:xfrm>
                <a:off x="525239" y="3310011"/>
                <a:ext cx="734599" cy="23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Kafka</a:t>
                </a:r>
              </a:p>
            </p:txBody>
          </p:sp>
        </p:grpSp>
        <p:sp>
          <p:nvSpPr>
            <p:cNvPr id="52" name="Heart 11">
              <a:extLst>
                <a:ext uri="{FF2B5EF4-FFF2-40B4-BE49-F238E27FC236}">
                  <a16:creationId xmlns:a16="http://schemas.microsoft.com/office/drawing/2014/main" id="{6102EAF8-AC77-794B-BC2D-89C4741F8BD0}"/>
                </a:ext>
              </a:extLst>
            </p:cNvPr>
            <p:cNvSpPr/>
            <p:nvPr/>
          </p:nvSpPr>
          <p:spPr>
            <a:xfrm rot="14287302">
              <a:off x="4943457" y="3281509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3" name="Heart 11">
              <a:extLst>
                <a:ext uri="{FF2B5EF4-FFF2-40B4-BE49-F238E27FC236}">
                  <a16:creationId xmlns:a16="http://schemas.microsoft.com/office/drawing/2014/main" id="{B8617889-362F-7249-9F14-9A75DD1747E9}"/>
                </a:ext>
              </a:extLst>
            </p:cNvPr>
            <p:cNvSpPr/>
            <p:nvPr/>
          </p:nvSpPr>
          <p:spPr>
            <a:xfrm rot="14287302">
              <a:off x="8431245" y="300926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4" name="Heart 11">
              <a:extLst>
                <a:ext uri="{FF2B5EF4-FFF2-40B4-BE49-F238E27FC236}">
                  <a16:creationId xmlns:a16="http://schemas.microsoft.com/office/drawing/2014/main" id="{8DF8D621-BCAB-794D-BCCC-09324F2FD977}"/>
                </a:ext>
              </a:extLst>
            </p:cNvPr>
            <p:cNvSpPr/>
            <p:nvPr/>
          </p:nvSpPr>
          <p:spPr>
            <a:xfrm rot="14287302">
              <a:off x="5927821" y="145398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5" name="Heart 11">
              <a:extLst>
                <a:ext uri="{FF2B5EF4-FFF2-40B4-BE49-F238E27FC236}">
                  <a16:creationId xmlns:a16="http://schemas.microsoft.com/office/drawing/2014/main" id="{AD9BA0AA-52EC-3141-B633-4FFBBFA2B8D2}"/>
                </a:ext>
              </a:extLst>
            </p:cNvPr>
            <p:cNvSpPr/>
            <p:nvPr/>
          </p:nvSpPr>
          <p:spPr>
            <a:xfrm rot="14287302">
              <a:off x="7283990" y="1628896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6" name="Heart 11">
              <a:extLst>
                <a:ext uri="{FF2B5EF4-FFF2-40B4-BE49-F238E27FC236}">
                  <a16:creationId xmlns:a16="http://schemas.microsoft.com/office/drawing/2014/main" id="{2C4C6DCA-7887-BD46-AD53-F4FBD28EB7AA}"/>
                </a:ext>
              </a:extLst>
            </p:cNvPr>
            <p:cNvSpPr/>
            <p:nvPr/>
          </p:nvSpPr>
          <p:spPr>
            <a:xfrm rot="14287302">
              <a:off x="9095917" y="338432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7" name="Heart 11">
              <a:extLst>
                <a:ext uri="{FF2B5EF4-FFF2-40B4-BE49-F238E27FC236}">
                  <a16:creationId xmlns:a16="http://schemas.microsoft.com/office/drawing/2014/main" id="{6EE51B09-FB52-5242-A387-B855CC21C021}"/>
                </a:ext>
              </a:extLst>
            </p:cNvPr>
            <p:cNvSpPr/>
            <p:nvPr/>
          </p:nvSpPr>
          <p:spPr>
            <a:xfrm rot="14287302">
              <a:off x="6236872" y="3087255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5" name="Heart 11">
              <a:extLst>
                <a:ext uri="{FF2B5EF4-FFF2-40B4-BE49-F238E27FC236}">
                  <a16:creationId xmlns:a16="http://schemas.microsoft.com/office/drawing/2014/main" id="{77D4D342-5B59-5D41-87E0-929FA5CDB957}"/>
                </a:ext>
              </a:extLst>
            </p:cNvPr>
            <p:cNvSpPr/>
            <p:nvPr/>
          </p:nvSpPr>
          <p:spPr>
            <a:xfrm rot="14287302">
              <a:off x="6026618" y="4839692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7" name="Heart 11">
              <a:extLst>
                <a:ext uri="{FF2B5EF4-FFF2-40B4-BE49-F238E27FC236}">
                  <a16:creationId xmlns:a16="http://schemas.microsoft.com/office/drawing/2014/main" id="{C9F506E3-5B38-654C-A83D-40CA50CF5A51}"/>
                </a:ext>
              </a:extLst>
            </p:cNvPr>
            <p:cNvSpPr/>
            <p:nvPr/>
          </p:nvSpPr>
          <p:spPr>
            <a:xfrm rot="11314060">
              <a:off x="7650617" y="4601541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9" name="Heart 11">
              <a:extLst>
                <a:ext uri="{FF2B5EF4-FFF2-40B4-BE49-F238E27FC236}">
                  <a16:creationId xmlns:a16="http://schemas.microsoft.com/office/drawing/2014/main" id="{333B4065-DD7B-2D4C-B83C-ABC163F8EC87}"/>
                </a:ext>
              </a:extLst>
            </p:cNvPr>
            <p:cNvSpPr/>
            <p:nvPr/>
          </p:nvSpPr>
          <p:spPr>
            <a:xfrm rot="14287302">
              <a:off x="6513103" y="3648993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2" name="Isosceles Triangle 2">
              <a:extLst>
                <a:ext uri="{FF2B5EF4-FFF2-40B4-BE49-F238E27FC236}">
                  <a16:creationId xmlns:a16="http://schemas.microsoft.com/office/drawing/2014/main" id="{B04693C2-CEC0-3D41-9BA9-55ED2439EA6C}"/>
                </a:ext>
              </a:extLst>
            </p:cNvPr>
            <p:cNvSpPr/>
            <p:nvPr/>
          </p:nvSpPr>
          <p:spPr>
            <a:xfrm rot="10299074">
              <a:off x="5772342" y="223809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Isosceles Triangle 2">
              <a:extLst>
                <a:ext uri="{FF2B5EF4-FFF2-40B4-BE49-F238E27FC236}">
                  <a16:creationId xmlns:a16="http://schemas.microsoft.com/office/drawing/2014/main" id="{0163C3DD-3E75-DE42-B096-FE4C8332C8FA}"/>
                </a:ext>
              </a:extLst>
            </p:cNvPr>
            <p:cNvSpPr/>
            <p:nvPr/>
          </p:nvSpPr>
          <p:spPr>
            <a:xfrm rot="10299074">
              <a:off x="7889682" y="14662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Isosceles Triangle 2">
              <a:extLst>
                <a:ext uri="{FF2B5EF4-FFF2-40B4-BE49-F238E27FC236}">
                  <a16:creationId xmlns:a16="http://schemas.microsoft.com/office/drawing/2014/main" id="{544D9E9A-6071-694B-9BA1-6BC48811472D}"/>
                </a:ext>
              </a:extLst>
            </p:cNvPr>
            <p:cNvSpPr/>
            <p:nvPr/>
          </p:nvSpPr>
          <p:spPr>
            <a:xfrm rot="10299074">
              <a:off x="5724503" y="44317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Isosceles Triangle 2">
              <a:extLst>
                <a:ext uri="{FF2B5EF4-FFF2-40B4-BE49-F238E27FC236}">
                  <a16:creationId xmlns:a16="http://schemas.microsoft.com/office/drawing/2014/main" id="{FED43E3D-27FC-A044-A3AC-7E5F6D430CD0}"/>
                </a:ext>
              </a:extLst>
            </p:cNvPr>
            <p:cNvSpPr/>
            <p:nvPr/>
          </p:nvSpPr>
          <p:spPr>
            <a:xfrm rot="10299074">
              <a:off x="7889681" y="519035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8" name="Isosceles Triangle 2">
              <a:extLst>
                <a:ext uri="{FF2B5EF4-FFF2-40B4-BE49-F238E27FC236}">
                  <a16:creationId xmlns:a16="http://schemas.microsoft.com/office/drawing/2014/main" id="{07AD6A00-D0E4-EE4B-99DA-62D703E4D4DD}"/>
                </a:ext>
              </a:extLst>
            </p:cNvPr>
            <p:cNvSpPr/>
            <p:nvPr/>
          </p:nvSpPr>
          <p:spPr>
            <a:xfrm rot="10299074">
              <a:off x="8662321" y="3345986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1861024C-4E39-5E43-873C-DFF746A06FFE}"/>
                </a:ext>
              </a:extLst>
            </p:cNvPr>
            <p:cNvSpPr/>
            <p:nvPr/>
          </p:nvSpPr>
          <p:spPr>
            <a:xfrm rot="18900000">
              <a:off x="7742002" y="201614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3FE099F5-0A02-7A4E-A0F2-84A13AAB2FD6}"/>
                </a:ext>
              </a:extLst>
            </p:cNvPr>
            <p:cNvSpPr/>
            <p:nvPr/>
          </p:nvSpPr>
          <p:spPr>
            <a:xfrm rot="18900000">
              <a:off x="6827495" y="330013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4112728D-3E3F-7E4A-B336-223C32D8DC31}"/>
                </a:ext>
              </a:extLst>
            </p:cNvPr>
            <p:cNvCxnSpPr>
              <a:cxnSpLocks/>
              <a:stCxn id="49" idx="1"/>
              <a:endCxn id="54" idx="0"/>
            </p:cNvCxnSpPr>
            <p:nvPr/>
          </p:nvCxnSpPr>
          <p:spPr>
            <a:xfrm flipV="1">
              <a:off x="2440897" y="1593024"/>
              <a:ext cx="3541031" cy="184000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Rak pil 69">
              <a:extLst>
                <a:ext uri="{FF2B5EF4-FFF2-40B4-BE49-F238E27FC236}">
                  <a16:creationId xmlns:a16="http://schemas.microsoft.com/office/drawing/2014/main" id="{ED5DFD88-CF5D-E54E-B4EC-A8091735F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5056" y="1754780"/>
              <a:ext cx="153373" cy="57006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ak pil 74">
              <a:extLst>
                <a:ext uri="{FF2B5EF4-FFF2-40B4-BE49-F238E27FC236}">
                  <a16:creationId xmlns:a16="http://schemas.microsoft.com/office/drawing/2014/main" id="{C74550AE-5B19-884D-AAD6-51995CCD5F6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69" y="2384916"/>
              <a:ext cx="908697" cy="9997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Isosceles Triangle 2">
              <a:extLst>
                <a:ext uri="{FF2B5EF4-FFF2-40B4-BE49-F238E27FC236}">
                  <a16:creationId xmlns:a16="http://schemas.microsoft.com/office/drawing/2014/main" id="{0165AEF3-AD6A-E74D-B500-F657CF6A12E9}"/>
                </a:ext>
              </a:extLst>
            </p:cNvPr>
            <p:cNvSpPr/>
            <p:nvPr/>
          </p:nvSpPr>
          <p:spPr>
            <a:xfrm rot="10299074">
              <a:off x="4448078" y="3658920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5" name="Rak pil 24">
              <a:extLst>
                <a:ext uri="{FF2B5EF4-FFF2-40B4-BE49-F238E27FC236}">
                  <a16:creationId xmlns:a16="http://schemas.microsoft.com/office/drawing/2014/main" id="{DD673A95-61E2-524A-B6C0-009261194298}"/>
                </a:ext>
              </a:extLst>
            </p:cNvPr>
            <p:cNvCxnSpPr>
              <a:stCxn id="49" idx="1"/>
              <a:endCxn id="52" idx="0"/>
            </p:cNvCxnSpPr>
            <p:nvPr/>
          </p:nvCxnSpPr>
          <p:spPr>
            <a:xfrm flipV="1">
              <a:off x="2440897" y="3420553"/>
              <a:ext cx="2556667" cy="124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pil 26">
              <a:extLst>
                <a:ext uri="{FF2B5EF4-FFF2-40B4-BE49-F238E27FC236}">
                  <a16:creationId xmlns:a16="http://schemas.microsoft.com/office/drawing/2014/main" id="{4E997928-63F3-274D-8A25-42D7C34886C5}"/>
                </a:ext>
              </a:extLst>
            </p:cNvPr>
            <p:cNvCxnSpPr>
              <a:stCxn id="49" idx="1"/>
              <a:endCxn id="65" idx="0"/>
            </p:cNvCxnSpPr>
            <p:nvPr/>
          </p:nvCxnSpPr>
          <p:spPr>
            <a:xfrm>
              <a:off x="2440897" y="3433027"/>
              <a:ext cx="3639828" cy="154570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pil 28">
              <a:extLst>
                <a:ext uri="{FF2B5EF4-FFF2-40B4-BE49-F238E27FC236}">
                  <a16:creationId xmlns:a16="http://schemas.microsoft.com/office/drawing/2014/main" id="{66E72DB4-2296-764F-A85B-27D726794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022" y="3431704"/>
              <a:ext cx="416146" cy="34225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ak pil 31">
              <a:extLst>
                <a:ext uri="{FF2B5EF4-FFF2-40B4-BE49-F238E27FC236}">
                  <a16:creationId xmlns:a16="http://schemas.microsoft.com/office/drawing/2014/main" id="{65DA17A1-DE9C-1F42-AE1C-A09D9DFD6446}"/>
                </a:ext>
              </a:extLst>
            </p:cNvPr>
            <p:cNvCxnSpPr>
              <a:cxnSpLocks/>
              <a:stCxn id="76" idx="1"/>
              <a:endCxn id="62" idx="3"/>
            </p:cNvCxnSpPr>
            <p:nvPr/>
          </p:nvCxnSpPr>
          <p:spPr>
            <a:xfrm flipV="1">
              <a:off x="4616649" y="3534023"/>
              <a:ext cx="2326127" cy="39156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pil 35">
              <a:extLst>
                <a:ext uri="{FF2B5EF4-FFF2-40B4-BE49-F238E27FC236}">
                  <a16:creationId xmlns:a16="http://schemas.microsoft.com/office/drawing/2014/main" id="{64E7BDE0-0087-544F-9F7A-8C67E9015F7B}"/>
                </a:ext>
              </a:extLst>
            </p:cNvPr>
            <p:cNvCxnSpPr>
              <a:cxnSpLocks/>
              <a:stCxn id="65" idx="1"/>
              <a:endCxn id="46" idx="1"/>
            </p:cNvCxnSpPr>
            <p:nvPr/>
          </p:nvCxnSpPr>
          <p:spPr>
            <a:xfrm flipH="1" flipV="1">
              <a:off x="5893074" y="4698397"/>
              <a:ext cx="381721" cy="18516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ak pil 77">
              <a:extLst>
                <a:ext uri="{FF2B5EF4-FFF2-40B4-BE49-F238E27FC236}">
                  <a16:creationId xmlns:a16="http://schemas.microsoft.com/office/drawing/2014/main" id="{BFE1980A-9322-C246-BE62-1713C7F23E3F}"/>
                </a:ext>
              </a:extLst>
            </p:cNvPr>
            <p:cNvCxnSpPr>
              <a:stCxn id="46" idx="0"/>
            </p:cNvCxnSpPr>
            <p:nvPr/>
          </p:nvCxnSpPr>
          <p:spPr>
            <a:xfrm flipV="1">
              <a:off x="6001184" y="3573478"/>
              <a:ext cx="941592" cy="879792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Picture 2">
            <a:extLst>
              <a:ext uri="{FF2B5EF4-FFF2-40B4-BE49-F238E27FC236}">
                <a16:creationId xmlns:a16="http://schemas.microsoft.com/office/drawing/2014/main" id="{D3A1A215-8450-1C48-99C5-EF9C3CBF4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920" y="127506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313C891E-3C20-F448-BC08-2D2CF9FA0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775" y="2118077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1EE842B1-2C89-BA44-BD00-44017FB7A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653" y="3699192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8E74B90E-B0E3-7F40-93F8-8C1BA427D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826" y="4380206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>
            <a:extLst>
              <a:ext uri="{FF2B5EF4-FFF2-40B4-BE49-F238E27FC236}">
                <a16:creationId xmlns:a16="http://schemas.microsoft.com/office/drawing/2014/main" id="{A938F860-2842-8E47-97C6-33EE128D1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103" y="4969783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id="{7585FB0A-8161-7846-90DE-E9E2BAEB1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532" y="3255330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863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05561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Solution: </a:t>
            </a:r>
            <a:r>
              <a:rPr lang="sv-SE" sz="4000" i="1" dirty="0" err="1">
                <a:latin typeface="+mn-lt"/>
              </a:rPr>
              <a:t>Local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Affinity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6905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Actor">
            <a:extLst>
              <a:ext uri="{FF2B5EF4-FFF2-40B4-BE49-F238E27FC236}">
                <a16:creationId xmlns:a16="http://schemas.microsoft.com/office/drawing/2014/main" id="{7E2E3C54-4DFF-784E-BBF6-32831295B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426" r="4479" b="2195"/>
          <a:stretch/>
        </p:blipFill>
        <p:spPr bwMode="auto">
          <a:xfrm>
            <a:off x="1536700" y="1118130"/>
            <a:ext cx="8877300" cy="462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84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ctor">
            <a:extLst>
              <a:ext uri="{FF2B5EF4-FFF2-40B4-BE49-F238E27FC236}">
                <a16:creationId xmlns:a16="http://schemas.microsoft.com/office/drawing/2014/main" id="{DE50043C-5BDB-A64B-A657-C9CE6A8FD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407" r="1569" b="2593"/>
          <a:stretch/>
        </p:blipFill>
        <p:spPr bwMode="auto">
          <a:xfrm>
            <a:off x="1612900" y="165100"/>
            <a:ext cx="90424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E4FD94C-E6F1-CB44-B6DC-AF1C722F9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138" y="4118927"/>
            <a:ext cx="575657" cy="5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404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ctor">
            <a:extLst>
              <a:ext uri="{FF2B5EF4-FFF2-40B4-BE49-F238E27FC236}">
                <a16:creationId xmlns:a16="http://schemas.microsoft.com/office/drawing/2014/main" id="{76ACF73B-927C-5D45-B026-214B35F54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 t="1851" r="1569" b="3149"/>
          <a:stretch/>
        </p:blipFill>
        <p:spPr bwMode="auto">
          <a:xfrm>
            <a:off x="1524000" y="127000"/>
            <a:ext cx="91313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920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ctor">
            <a:extLst>
              <a:ext uri="{FF2B5EF4-FFF2-40B4-BE49-F238E27FC236}">
                <a16:creationId xmlns:a16="http://schemas.microsoft.com/office/drawing/2014/main" id="{6EAC4433-DBC1-9142-B436-655E3D703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2353" r="3750" b="3554"/>
          <a:stretch/>
        </p:blipFill>
        <p:spPr bwMode="auto">
          <a:xfrm>
            <a:off x="1536700" y="1131840"/>
            <a:ext cx="8978900" cy="459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017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excessive</a:t>
            </a:r>
            <a:r>
              <a:rPr lang="sv-SE" sz="4000" i="1" dirty="0">
                <a:latin typeface="+mn-lt"/>
              </a:rPr>
              <a:t> DB </a:t>
            </a:r>
            <a:r>
              <a:rPr lang="sv-SE" sz="4000" i="1" dirty="0" err="1">
                <a:latin typeface="+mn-lt"/>
              </a:rPr>
              <a:t>writes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1841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436210" y="2105561"/>
            <a:ext cx="11319579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Challenges and solutions,</a:t>
            </a:r>
          </a:p>
          <a:p>
            <a:r>
              <a:rPr lang="sv-SE" sz="4000" b="0" i="1" dirty="0" err="1">
                <a:latin typeface="+mn-lt"/>
              </a:rPr>
              <a:t>Dealing</a:t>
            </a:r>
            <a:r>
              <a:rPr lang="sv-SE" sz="4000" b="0" i="1" dirty="0">
                <a:latin typeface="+mn-lt"/>
              </a:rPr>
              <a:t> </a:t>
            </a:r>
            <a:r>
              <a:rPr lang="sv-SE" sz="4000" b="0" i="1" dirty="0" err="1">
                <a:latin typeface="+mn-lt"/>
              </a:rPr>
              <a:t>with</a:t>
            </a:r>
            <a:r>
              <a:rPr lang="sv-SE" sz="4000" b="0" i="1" dirty="0">
                <a:latin typeface="+mn-lt"/>
              </a:rPr>
              <a:t> </a:t>
            </a:r>
            <a:r>
              <a:rPr lang="sv-SE" sz="4000" b="0" i="1" dirty="0" err="1">
                <a:latin typeface="+mn-lt"/>
              </a:rPr>
              <a:t>stream</a:t>
            </a:r>
            <a:r>
              <a:rPr lang="sv-SE" sz="4000" b="0" i="1" dirty="0">
                <a:latin typeface="+mn-lt"/>
              </a:rPr>
              <a:t> </a:t>
            </a:r>
            <a:r>
              <a:rPr lang="sv-SE" sz="4000" b="0" i="1" dirty="0" err="1">
                <a:latin typeface="+mn-lt"/>
              </a:rPr>
              <a:t>processing</a:t>
            </a:r>
            <a:r>
              <a:rPr lang="sv-SE" sz="4000" b="0" i="1" dirty="0">
                <a:latin typeface="+mn-lt"/>
              </a:rPr>
              <a:t> at </a:t>
            </a:r>
            <a:r>
              <a:rPr lang="sv-SE" sz="4000" b="0" i="1" dirty="0" err="1">
                <a:latin typeface="+mn-lt"/>
              </a:rPr>
              <a:t>scale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3687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65BDBFD-AE92-0045-8746-2A30ADB22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271" y="4105675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5C902D87-6CE6-4749-89AE-20ECD0D3F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370" y="4105675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73BEA437-EB07-714C-8A43-0B953836F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092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634840" y="629477"/>
            <a:ext cx="957763" cy="2643810"/>
            <a:chOff x="1634840" y="629477"/>
            <a:chExt cx="957763" cy="2643810"/>
          </a:xfrm>
        </p:grpSpPr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09384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477939" y="629477"/>
            <a:ext cx="957763" cy="2988366"/>
            <a:chOff x="1634840" y="629477"/>
            <a:chExt cx="957763" cy="2988366"/>
          </a:xfrm>
        </p:grpSpPr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43840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sp>
        <p:nvSpPr>
          <p:cNvPr id="4" name="Ellips 3">
            <a:extLst>
              <a:ext uri="{FF2B5EF4-FFF2-40B4-BE49-F238E27FC236}">
                <a16:creationId xmlns:a16="http://schemas.microsoft.com/office/drawing/2014/main" id="{C66CE9FF-FC0C-714A-874A-8AB79E4FD113}"/>
              </a:ext>
            </a:extLst>
          </p:cNvPr>
          <p:cNvSpPr/>
          <p:nvPr/>
        </p:nvSpPr>
        <p:spPr>
          <a:xfrm rot="16200000">
            <a:off x="5095429" y="-4279164"/>
            <a:ext cx="2279372" cy="11208764"/>
          </a:xfrm>
          <a:prstGeom prst="ellipse">
            <a:avLst/>
          </a:prstGeom>
          <a:noFill/>
          <a:ln w="50800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8E3C6D3-4E3B-5449-AAEE-ED76450E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242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224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634840" y="629477"/>
            <a:ext cx="957763" cy="2643810"/>
            <a:chOff x="1634840" y="629477"/>
            <a:chExt cx="957763" cy="2643810"/>
          </a:xfrm>
        </p:grpSpPr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09384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477939" y="629477"/>
            <a:ext cx="957763" cy="2988366"/>
            <a:chOff x="1634840" y="629477"/>
            <a:chExt cx="957763" cy="2988366"/>
          </a:xfrm>
        </p:grpSpPr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43840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sp>
        <p:nvSpPr>
          <p:cNvPr id="4" name="Ellips 3">
            <a:extLst>
              <a:ext uri="{FF2B5EF4-FFF2-40B4-BE49-F238E27FC236}">
                <a16:creationId xmlns:a16="http://schemas.microsoft.com/office/drawing/2014/main" id="{C66CE9FF-FC0C-714A-874A-8AB79E4FD113}"/>
              </a:ext>
            </a:extLst>
          </p:cNvPr>
          <p:cNvSpPr/>
          <p:nvPr/>
        </p:nvSpPr>
        <p:spPr>
          <a:xfrm rot="16200000">
            <a:off x="5095429" y="-4279164"/>
            <a:ext cx="2279372" cy="11208764"/>
          </a:xfrm>
          <a:prstGeom prst="ellipse">
            <a:avLst/>
          </a:prstGeom>
          <a:noFill/>
          <a:ln w="50800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8E3C6D3-4E3B-5449-AAEE-ED76450E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242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62F31ED1-5E59-B840-BBFB-4251C9525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8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942B7DC4-906C-454C-AD5F-CC5643E00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427AE00-B4CF-B748-95C1-E4CBDC365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2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7FF1A3D8-2B4B-6F4C-BF8E-406EB1A31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DCF4B40-02CE-E645-BAEE-C898BEF88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226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009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Solution: </a:t>
            </a:r>
            <a:r>
              <a:rPr lang="sv-SE" sz="4000" i="1" dirty="0" err="1">
                <a:latin typeface="+mn-lt"/>
              </a:rPr>
              <a:t>Envelope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Pattern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7633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luster Events">
            <a:extLst>
              <a:ext uri="{FF2B5EF4-FFF2-40B4-BE49-F238E27FC236}">
                <a16:creationId xmlns:a16="http://schemas.microsoft.com/office/drawing/2014/main" id="{2976735F-2014-9842-85A6-E2098B2AC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8359" r="2688" b="17117"/>
          <a:stretch/>
        </p:blipFill>
        <p:spPr bwMode="auto">
          <a:xfrm>
            <a:off x="377190" y="2240281"/>
            <a:ext cx="11487150" cy="212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luster Events">
            <a:extLst>
              <a:ext uri="{FF2B5EF4-FFF2-40B4-BE49-F238E27FC236}">
                <a16:creationId xmlns:a16="http://schemas.microsoft.com/office/drawing/2014/main" id="{9DDC39E9-CDD5-C648-A237-ED3E4B46E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6756" r="1843" b="11108"/>
          <a:stretch/>
        </p:blipFill>
        <p:spPr bwMode="auto">
          <a:xfrm>
            <a:off x="320040" y="2194559"/>
            <a:ext cx="1164717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169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luster Events">
            <a:extLst>
              <a:ext uri="{FF2B5EF4-FFF2-40B4-BE49-F238E27FC236}">
                <a16:creationId xmlns:a16="http://schemas.microsoft.com/office/drawing/2014/main" id="{91010490-3E33-C74C-978F-E2222AEEA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" t="5752" r="1000" b="8487"/>
          <a:stretch/>
        </p:blipFill>
        <p:spPr bwMode="auto">
          <a:xfrm>
            <a:off x="160020" y="2160271"/>
            <a:ext cx="1191006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20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luster Events">
            <a:extLst>
              <a:ext uri="{FF2B5EF4-FFF2-40B4-BE49-F238E27FC236}">
                <a16:creationId xmlns:a16="http://schemas.microsoft.com/office/drawing/2014/main" id="{37019D68-E206-2348-8A63-99412A466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" t="2259" r="4938" b="7379"/>
          <a:stretch/>
        </p:blipFill>
        <p:spPr bwMode="auto">
          <a:xfrm>
            <a:off x="331470" y="1737359"/>
            <a:ext cx="112585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46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luster Events">
            <a:extLst>
              <a:ext uri="{FF2B5EF4-FFF2-40B4-BE49-F238E27FC236}">
                <a16:creationId xmlns:a16="http://schemas.microsoft.com/office/drawing/2014/main" id="{EDA61007-0533-594F-8464-E49B98B57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" t="1921" r="2219" b="2894"/>
          <a:stretch/>
        </p:blipFill>
        <p:spPr bwMode="auto">
          <a:xfrm>
            <a:off x="320040" y="685800"/>
            <a:ext cx="1160145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720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luster Events">
            <a:extLst>
              <a:ext uri="{FF2B5EF4-FFF2-40B4-BE49-F238E27FC236}">
                <a16:creationId xmlns:a16="http://schemas.microsoft.com/office/drawing/2014/main" id="{497552D8-0536-FC41-929D-AFCBA8419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" t="4841" r="2687" b="7054"/>
          <a:stretch/>
        </p:blipFill>
        <p:spPr bwMode="auto">
          <a:xfrm>
            <a:off x="217170" y="1828799"/>
            <a:ext cx="11647170" cy="312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17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436210" y="2105561"/>
            <a:ext cx="11319579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excessive</a:t>
            </a:r>
            <a:r>
              <a:rPr lang="sv-SE" sz="4000" i="1" dirty="0">
                <a:latin typeface="+mn-lt"/>
              </a:rPr>
              <a:t> DB </a:t>
            </a:r>
            <a:r>
              <a:rPr lang="sv-SE" sz="4000" i="1" dirty="0" err="1">
                <a:latin typeface="+mn-lt"/>
              </a:rPr>
              <a:t>reads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0405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Realtime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Streams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3822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Challenge: Limit events </a:t>
            </a:r>
            <a:r>
              <a:rPr lang="sv-SE" sz="4000" i="1" dirty="0" err="1">
                <a:latin typeface="+mn-lt"/>
              </a:rPr>
              <a:t>processed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9379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2CBD4F7A-000D-3D45-AC44-86503E1A5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63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Solution: </a:t>
            </a:r>
            <a:r>
              <a:rPr lang="sv-SE" sz="4000" i="1" dirty="0" err="1">
                <a:latin typeface="+mn-lt"/>
              </a:rPr>
              <a:t>Viewports</a:t>
            </a:r>
            <a:endParaRPr lang="sv-SE" sz="4000" i="1" dirty="0">
              <a:latin typeface="+mn-lt"/>
            </a:endParaRP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C889E6FC-0B1F-1B4A-9520-5FECCB584150}"/>
              </a:ext>
            </a:extLst>
          </p:cNvPr>
          <p:cNvSpPr txBox="1"/>
          <p:nvPr/>
        </p:nvSpPr>
        <p:spPr>
          <a:xfrm>
            <a:off x="3896139" y="2859613"/>
            <a:ext cx="7209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(</a:t>
            </a:r>
            <a:r>
              <a:rPr lang="sv-SE" b="1" dirty="0" err="1"/>
              <a:t>This</a:t>
            </a:r>
            <a:r>
              <a:rPr lang="sv-SE" b="1" dirty="0"/>
              <a:t> </a:t>
            </a:r>
            <a:r>
              <a:rPr lang="sv-SE" b="1" dirty="0" err="1"/>
              <a:t>idea</a:t>
            </a:r>
            <a:r>
              <a:rPr lang="sv-SE" b="1" dirty="0"/>
              <a:t> </a:t>
            </a:r>
            <a:r>
              <a:rPr lang="sv-SE" b="1" dirty="0" err="1"/>
              <a:t>was</a:t>
            </a:r>
            <a:r>
              <a:rPr lang="sv-SE" b="1" dirty="0"/>
              <a:t> </a:t>
            </a:r>
            <a:r>
              <a:rPr lang="sv-SE" b="1" dirty="0" err="1"/>
              <a:t>scrapped</a:t>
            </a:r>
            <a:r>
              <a:rPr lang="sv-SE" b="1" dirty="0"/>
              <a:t> in </a:t>
            </a:r>
            <a:r>
              <a:rPr lang="sv-SE" b="1" dirty="0" err="1"/>
              <a:t>favor</a:t>
            </a:r>
            <a:r>
              <a:rPr lang="sv-SE" b="1" dirty="0"/>
              <a:t> </a:t>
            </a:r>
            <a:r>
              <a:rPr lang="sv-SE" b="1" dirty="0" err="1"/>
              <a:t>of</a:t>
            </a:r>
            <a:r>
              <a:rPr lang="sv-SE" b="1" dirty="0"/>
              <a:t> a </a:t>
            </a:r>
            <a:r>
              <a:rPr lang="sv-SE" b="1" dirty="0" err="1"/>
              <a:t>simpler</a:t>
            </a:r>
            <a:r>
              <a:rPr lang="sv-SE" b="1" dirty="0"/>
              <a:t> solution. </a:t>
            </a:r>
          </a:p>
          <a:p>
            <a:r>
              <a:rPr lang="sv-SE" b="1" dirty="0"/>
              <a:t>It is still a </a:t>
            </a:r>
            <a:r>
              <a:rPr lang="sv-SE" b="1" dirty="0" err="1"/>
              <a:t>very</a:t>
            </a:r>
            <a:r>
              <a:rPr lang="sv-SE" b="1" dirty="0"/>
              <a:t> </a:t>
            </a:r>
            <a:r>
              <a:rPr lang="sv-SE" b="1" dirty="0" err="1"/>
              <a:t>effective</a:t>
            </a:r>
            <a:r>
              <a:rPr lang="sv-SE" b="1" dirty="0"/>
              <a:t> solution </a:t>
            </a:r>
            <a:r>
              <a:rPr lang="sv-SE" b="1" dirty="0" err="1"/>
              <a:t>worth</a:t>
            </a:r>
            <a:r>
              <a:rPr lang="sv-SE" b="1" dirty="0"/>
              <a:t> </a:t>
            </a:r>
            <a:r>
              <a:rPr lang="sv-SE" b="1" dirty="0" err="1"/>
              <a:t>mentioning</a:t>
            </a:r>
            <a:r>
              <a:rPr lang="sv-SE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6656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2CBD4F7A-000D-3D45-AC44-86503E1A50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ihandsfigur 16">
            <a:extLst>
              <a:ext uri="{FF2B5EF4-FFF2-40B4-BE49-F238E27FC236}">
                <a16:creationId xmlns:a16="http://schemas.microsoft.com/office/drawing/2014/main" id="{39112D52-1444-D946-BD44-F221DFE08316}"/>
              </a:ext>
            </a:extLst>
          </p:cNvPr>
          <p:cNvSpPr/>
          <p:nvPr/>
        </p:nvSpPr>
        <p:spPr>
          <a:xfrm>
            <a:off x="0" y="0"/>
            <a:ext cx="12192000" cy="7073347"/>
          </a:xfrm>
          <a:custGeom>
            <a:avLst/>
            <a:gdLst>
              <a:gd name="connsiteX0" fmla="*/ 2544417 w 12192000"/>
              <a:gd name="connsiteY0" fmla="*/ 1368287 h 7103165"/>
              <a:gd name="connsiteX1" fmla="*/ 2544417 w 12192000"/>
              <a:gd name="connsiteY1" fmla="*/ 5489713 h 7103165"/>
              <a:gd name="connsiteX2" fmla="*/ 9647583 w 12192000"/>
              <a:gd name="connsiteY2" fmla="*/ 5489713 h 7103165"/>
              <a:gd name="connsiteX3" fmla="*/ 9647583 w 12192000"/>
              <a:gd name="connsiteY3" fmla="*/ 1368287 h 7103165"/>
              <a:gd name="connsiteX4" fmla="*/ 0 w 12192000"/>
              <a:gd name="connsiteY4" fmla="*/ 0 h 7103165"/>
              <a:gd name="connsiteX5" fmla="*/ 12192000 w 12192000"/>
              <a:gd name="connsiteY5" fmla="*/ 0 h 7103165"/>
              <a:gd name="connsiteX6" fmla="*/ 12192000 w 12192000"/>
              <a:gd name="connsiteY6" fmla="*/ 7103165 h 7103165"/>
              <a:gd name="connsiteX7" fmla="*/ 0 w 12192000"/>
              <a:gd name="connsiteY7" fmla="*/ 7103165 h 7103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7103165">
                <a:moveTo>
                  <a:pt x="2544417" y="1368287"/>
                </a:moveTo>
                <a:lnTo>
                  <a:pt x="2544417" y="5489713"/>
                </a:lnTo>
                <a:lnTo>
                  <a:pt x="9647583" y="5489713"/>
                </a:lnTo>
                <a:lnTo>
                  <a:pt x="9647583" y="136828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7103165"/>
                </a:lnTo>
                <a:lnTo>
                  <a:pt x="0" y="7103165"/>
                </a:lnTo>
                <a:close/>
              </a:path>
            </a:pathLst>
          </a:cu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8" name="Picture 4" descr="Laptop Notebook PNG Image | Laptop, Background images for editing, Laptop  screen">
            <a:extLst>
              <a:ext uri="{FF2B5EF4-FFF2-40B4-BE49-F238E27FC236}">
                <a16:creationId xmlns:a16="http://schemas.microsoft.com/office/drawing/2014/main" id="{5FD0048D-4FD2-A044-813E-3B380F89F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992" y="1042453"/>
            <a:ext cx="9796016" cy="603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Höger 20">
            <a:extLst>
              <a:ext uri="{FF2B5EF4-FFF2-40B4-BE49-F238E27FC236}">
                <a16:creationId xmlns:a16="http://schemas.microsoft.com/office/drawing/2014/main" id="{CFD3D70D-2F1C-E746-A635-D9D20DB86A0F}"/>
              </a:ext>
            </a:extLst>
          </p:cNvPr>
          <p:cNvSpPr/>
          <p:nvPr/>
        </p:nvSpPr>
        <p:spPr>
          <a:xfrm rot="16200000">
            <a:off x="5701748" y="542179"/>
            <a:ext cx="788504" cy="1298713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öger 21">
            <a:extLst>
              <a:ext uri="{FF2B5EF4-FFF2-40B4-BE49-F238E27FC236}">
                <a16:creationId xmlns:a16="http://schemas.microsoft.com/office/drawing/2014/main" id="{8D1765AD-46A2-214E-99C7-D3E41F6DE18A}"/>
              </a:ext>
            </a:extLst>
          </p:cNvPr>
          <p:cNvSpPr/>
          <p:nvPr/>
        </p:nvSpPr>
        <p:spPr>
          <a:xfrm>
            <a:off x="9405730" y="2887316"/>
            <a:ext cx="788504" cy="1298713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öger 22">
            <a:extLst>
              <a:ext uri="{FF2B5EF4-FFF2-40B4-BE49-F238E27FC236}">
                <a16:creationId xmlns:a16="http://schemas.microsoft.com/office/drawing/2014/main" id="{C0D64DD0-5D6A-4549-A84B-93BA02E78395}"/>
              </a:ext>
            </a:extLst>
          </p:cNvPr>
          <p:cNvSpPr/>
          <p:nvPr/>
        </p:nvSpPr>
        <p:spPr>
          <a:xfrm rot="10800000">
            <a:off x="1858620" y="2779643"/>
            <a:ext cx="788504" cy="1298713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Höger 23">
            <a:extLst>
              <a:ext uri="{FF2B5EF4-FFF2-40B4-BE49-F238E27FC236}">
                <a16:creationId xmlns:a16="http://schemas.microsoft.com/office/drawing/2014/main" id="{CD309BF7-5E70-9540-B0B8-7316B788C482}"/>
              </a:ext>
            </a:extLst>
          </p:cNvPr>
          <p:cNvSpPr/>
          <p:nvPr/>
        </p:nvSpPr>
        <p:spPr>
          <a:xfrm rot="5400000">
            <a:off x="5701748" y="5017109"/>
            <a:ext cx="788504" cy="1298713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87751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390367" y="2151727"/>
            <a:ext cx="9411266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Maintainability</a:t>
            </a:r>
            <a:r>
              <a:rPr lang="sv-SE" sz="4000" i="1" dirty="0">
                <a:latin typeface="+mn-lt"/>
              </a:rPr>
              <a:t>, </a:t>
            </a:r>
            <a:r>
              <a:rPr lang="sv-SE" sz="4000" i="1" dirty="0" err="1">
                <a:latin typeface="+mn-lt"/>
              </a:rPr>
              <a:t>actors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are</a:t>
            </a:r>
            <a:r>
              <a:rPr lang="sv-SE" sz="4000" i="1" dirty="0">
                <a:latin typeface="+mn-lt"/>
              </a:rPr>
              <a:t> hard</a:t>
            </a:r>
          </a:p>
          <a:p>
            <a:r>
              <a:rPr lang="sv-SE" sz="4000" b="0" i="1" dirty="0">
                <a:latin typeface="+mn-lt"/>
              </a:rPr>
              <a:t>Solution: </a:t>
            </a:r>
            <a:r>
              <a:rPr lang="sv-SE" sz="4000" i="1" dirty="0" err="1">
                <a:latin typeface="+mn-lt"/>
              </a:rPr>
              <a:t>Typed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Actors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5895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D2B975AE-2285-E949-BB2B-245895BD7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" r="21007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12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94AA5245-7136-E148-A4E4-1267B9AF3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09" y="0"/>
            <a:ext cx="9677581" cy="6858000"/>
          </a:xfrm>
          <a:prstGeom prst="rect">
            <a:avLst/>
          </a:prstGeom>
        </p:spPr>
      </p:pic>
      <p:cxnSp>
        <p:nvCxnSpPr>
          <p:cNvPr id="7" name="Rak 6">
            <a:extLst>
              <a:ext uri="{FF2B5EF4-FFF2-40B4-BE49-F238E27FC236}">
                <a16:creationId xmlns:a16="http://schemas.microsoft.com/office/drawing/2014/main" id="{4D7AE640-766D-6F44-8E80-4CCC80B2A70E}"/>
              </a:ext>
            </a:extLst>
          </p:cNvPr>
          <p:cNvCxnSpPr/>
          <p:nvPr/>
        </p:nvCxnSpPr>
        <p:spPr>
          <a:xfrm>
            <a:off x="2720898" y="178420"/>
            <a:ext cx="925551" cy="0"/>
          </a:xfrm>
          <a:prstGeom prst="line">
            <a:avLst/>
          </a:prstGeom>
          <a:ln w="381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8">
            <a:extLst>
              <a:ext uri="{FF2B5EF4-FFF2-40B4-BE49-F238E27FC236}">
                <a16:creationId xmlns:a16="http://schemas.microsoft.com/office/drawing/2014/main" id="{5A1A909C-E555-A141-987C-D6495683DE09}"/>
              </a:ext>
            </a:extLst>
          </p:cNvPr>
          <p:cNvCxnSpPr>
            <a:cxnSpLocks/>
          </p:cNvCxnSpPr>
          <p:nvPr/>
        </p:nvCxnSpPr>
        <p:spPr>
          <a:xfrm>
            <a:off x="2419815" y="5148146"/>
            <a:ext cx="3847170" cy="0"/>
          </a:xfrm>
          <a:prstGeom prst="line">
            <a:avLst/>
          </a:prstGeom>
          <a:ln w="381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ak 5">
            <a:extLst>
              <a:ext uri="{FF2B5EF4-FFF2-40B4-BE49-F238E27FC236}">
                <a16:creationId xmlns:a16="http://schemas.microsoft.com/office/drawing/2014/main" id="{B47C8ADC-1ED4-304A-8216-138408D1D9B8}"/>
              </a:ext>
            </a:extLst>
          </p:cNvPr>
          <p:cNvCxnSpPr>
            <a:cxnSpLocks/>
          </p:cNvCxnSpPr>
          <p:nvPr/>
        </p:nvCxnSpPr>
        <p:spPr>
          <a:xfrm>
            <a:off x="3646449" y="5635083"/>
            <a:ext cx="1605775" cy="0"/>
          </a:xfrm>
          <a:prstGeom prst="line">
            <a:avLst/>
          </a:prstGeom>
          <a:ln w="381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31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Extensibility</a:t>
            </a:r>
            <a:br>
              <a:rPr lang="sv-SE" sz="4000" i="1" dirty="0">
                <a:latin typeface="+mn-lt"/>
              </a:rPr>
            </a:br>
            <a:r>
              <a:rPr lang="sv-SE" sz="4000" b="0" i="1" dirty="0">
                <a:latin typeface="+mn-lt"/>
              </a:rPr>
              <a:t>Solution: </a:t>
            </a:r>
            <a:r>
              <a:rPr lang="sv-SE" sz="4000" i="1" dirty="0" err="1">
                <a:latin typeface="+mn-lt"/>
              </a:rPr>
              <a:t>Plugins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586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text&#10;&#10;Automatiskt genererad beskrivning">
            <a:extLst>
              <a:ext uri="{FF2B5EF4-FFF2-40B4-BE49-F238E27FC236}">
                <a16:creationId xmlns:a16="http://schemas.microsoft.com/office/drawing/2014/main" id="{BF52EAE5-A1CB-6240-8283-5949FC702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46" y="0"/>
            <a:ext cx="8245108" cy="6858000"/>
          </a:xfrm>
          <a:prstGeom prst="rect">
            <a:avLst/>
          </a:prstGeom>
        </p:spPr>
      </p:pic>
      <p:cxnSp>
        <p:nvCxnSpPr>
          <p:cNvPr id="7" name="Rak 6">
            <a:extLst>
              <a:ext uri="{FF2B5EF4-FFF2-40B4-BE49-F238E27FC236}">
                <a16:creationId xmlns:a16="http://schemas.microsoft.com/office/drawing/2014/main" id="{4D7AE640-766D-6F44-8E80-4CCC80B2A70E}"/>
              </a:ext>
            </a:extLst>
          </p:cNvPr>
          <p:cNvCxnSpPr>
            <a:cxnSpLocks/>
          </p:cNvCxnSpPr>
          <p:nvPr/>
        </p:nvCxnSpPr>
        <p:spPr>
          <a:xfrm>
            <a:off x="2910470" y="3077738"/>
            <a:ext cx="1215481" cy="0"/>
          </a:xfrm>
          <a:prstGeom prst="line">
            <a:avLst/>
          </a:prstGeom>
          <a:ln w="381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8">
            <a:extLst>
              <a:ext uri="{FF2B5EF4-FFF2-40B4-BE49-F238E27FC236}">
                <a16:creationId xmlns:a16="http://schemas.microsoft.com/office/drawing/2014/main" id="{5A1A909C-E555-A141-987C-D6495683DE09}"/>
              </a:ext>
            </a:extLst>
          </p:cNvPr>
          <p:cNvCxnSpPr>
            <a:cxnSpLocks/>
          </p:cNvCxnSpPr>
          <p:nvPr/>
        </p:nvCxnSpPr>
        <p:spPr>
          <a:xfrm>
            <a:off x="2910470" y="3821151"/>
            <a:ext cx="3334213" cy="0"/>
          </a:xfrm>
          <a:prstGeom prst="line">
            <a:avLst/>
          </a:prstGeom>
          <a:ln w="381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ak 5">
            <a:extLst>
              <a:ext uri="{FF2B5EF4-FFF2-40B4-BE49-F238E27FC236}">
                <a16:creationId xmlns:a16="http://schemas.microsoft.com/office/drawing/2014/main" id="{B47C8ADC-1ED4-304A-8216-138408D1D9B8}"/>
              </a:ext>
            </a:extLst>
          </p:cNvPr>
          <p:cNvCxnSpPr>
            <a:cxnSpLocks/>
          </p:cNvCxnSpPr>
          <p:nvPr/>
        </p:nvCxnSpPr>
        <p:spPr>
          <a:xfrm>
            <a:off x="2341756" y="5244790"/>
            <a:ext cx="1605775" cy="0"/>
          </a:xfrm>
          <a:prstGeom prst="line">
            <a:avLst/>
          </a:prstGeom>
          <a:ln w="381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k 9">
            <a:extLst>
              <a:ext uri="{FF2B5EF4-FFF2-40B4-BE49-F238E27FC236}">
                <a16:creationId xmlns:a16="http://schemas.microsoft.com/office/drawing/2014/main" id="{820F5479-38F8-834C-B7E3-E09951C97516}"/>
              </a:ext>
            </a:extLst>
          </p:cNvPr>
          <p:cNvCxnSpPr>
            <a:cxnSpLocks/>
          </p:cNvCxnSpPr>
          <p:nvPr/>
        </p:nvCxnSpPr>
        <p:spPr>
          <a:xfrm>
            <a:off x="2343615" y="6166625"/>
            <a:ext cx="1605775" cy="0"/>
          </a:xfrm>
          <a:prstGeom prst="line">
            <a:avLst/>
          </a:prstGeom>
          <a:ln w="381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k 10">
            <a:extLst>
              <a:ext uri="{FF2B5EF4-FFF2-40B4-BE49-F238E27FC236}">
                <a16:creationId xmlns:a16="http://schemas.microsoft.com/office/drawing/2014/main" id="{59FC5CE3-3BB1-C041-A534-F58291E97C22}"/>
              </a:ext>
            </a:extLst>
          </p:cNvPr>
          <p:cNvCxnSpPr>
            <a:cxnSpLocks/>
          </p:cNvCxnSpPr>
          <p:nvPr/>
        </p:nvCxnSpPr>
        <p:spPr>
          <a:xfrm>
            <a:off x="2341756" y="6530898"/>
            <a:ext cx="2743200" cy="0"/>
          </a:xfrm>
          <a:prstGeom prst="line">
            <a:avLst/>
          </a:prstGeom>
          <a:ln w="381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44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099987" y="629477"/>
            <a:ext cx="2075960" cy="5599046"/>
            <a:chOff x="1099987" y="629477"/>
            <a:chExt cx="2075960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ak pil 9">
              <a:extLst>
                <a:ext uri="{FF2B5EF4-FFF2-40B4-BE49-F238E27FC236}">
                  <a16:creationId xmlns:a16="http://schemas.microsoft.com/office/drawing/2014/main" id="{745F73F9-0DBF-5F4C-90D0-AAFC2D8B0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8" name="textruta 37">
              <a:extLst>
                <a:ext uri="{FF2B5EF4-FFF2-40B4-BE49-F238E27FC236}">
                  <a16:creationId xmlns:a16="http://schemas.microsoft.com/office/drawing/2014/main" id="{F1319501-D1DD-0E49-B0FE-F4B5F6C8E32C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252118" y="629477"/>
            <a:ext cx="2075960" cy="5599046"/>
            <a:chOff x="1099987" y="629477"/>
            <a:chExt cx="2075960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Rak pil 43">
              <a:extLst>
                <a:ext uri="{FF2B5EF4-FFF2-40B4-BE49-F238E27FC236}">
                  <a16:creationId xmlns:a16="http://schemas.microsoft.com/office/drawing/2014/main" id="{CF647526-98B9-E049-8F6E-0BF259FB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6" name="textruta 45">
              <a:extLst>
                <a:ext uri="{FF2B5EF4-FFF2-40B4-BE49-F238E27FC236}">
                  <a16:creationId xmlns:a16="http://schemas.microsoft.com/office/drawing/2014/main" id="{03F5F7A1-EB4A-6243-BAB7-130CDBBBD467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4943086" y="629477"/>
            <a:ext cx="2075960" cy="5599046"/>
            <a:chOff x="1099987" y="629477"/>
            <a:chExt cx="2075960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Rak pil 50">
              <a:extLst>
                <a:ext uri="{FF2B5EF4-FFF2-40B4-BE49-F238E27FC236}">
                  <a16:creationId xmlns:a16="http://schemas.microsoft.com/office/drawing/2014/main" id="{D458B063-BC93-A342-B34A-C9266E0C3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3" name="textruta 52">
              <a:extLst>
                <a:ext uri="{FF2B5EF4-FFF2-40B4-BE49-F238E27FC236}">
                  <a16:creationId xmlns:a16="http://schemas.microsoft.com/office/drawing/2014/main" id="{C22E23D4-1834-E04B-B290-5DC9BAEDA6DD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Stateless Service</a:t>
            </a:r>
          </a:p>
        </p:txBody>
      </p:sp>
      <p:grpSp>
        <p:nvGrpSpPr>
          <p:cNvPr id="58" name="Grupp 57">
            <a:extLst>
              <a:ext uri="{FF2B5EF4-FFF2-40B4-BE49-F238E27FC236}">
                <a16:creationId xmlns:a16="http://schemas.microsoft.com/office/drawing/2014/main" id="{361B8B68-7969-CD4F-9939-5D157BEDAAAC}"/>
              </a:ext>
            </a:extLst>
          </p:cNvPr>
          <p:cNvGrpSpPr/>
          <p:nvPr/>
        </p:nvGrpSpPr>
        <p:grpSpPr>
          <a:xfrm>
            <a:off x="1379148" y="4099048"/>
            <a:ext cx="1423381" cy="687490"/>
            <a:chOff x="1379148" y="4099048"/>
            <a:chExt cx="1423381" cy="687490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59AAB26A-A5B0-294A-841C-6694A7178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CBD1320E-8A27-C948-A284-957990668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6755369B-1E46-D64C-9466-BAE8C5967E6A}"/>
              </a:ext>
            </a:extLst>
          </p:cNvPr>
          <p:cNvGrpSpPr/>
          <p:nvPr/>
        </p:nvGrpSpPr>
        <p:grpSpPr>
          <a:xfrm>
            <a:off x="5245129" y="4099048"/>
            <a:ext cx="1423381" cy="687490"/>
            <a:chOff x="1379148" y="4099048"/>
            <a:chExt cx="1423381" cy="687490"/>
          </a:xfrm>
        </p:grpSpPr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7D0814D8-FA41-4146-9E53-D30089001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C5E7A787-271D-0B45-83F7-85FB6E0E0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3E30BBBD-1FC5-C045-990A-7A900554F476}"/>
              </a:ext>
            </a:extLst>
          </p:cNvPr>
          <p:cNvGrpSpPr/>
          <p:nvPr/>
        </p:nvGrpSpPr>
        <p:grpSpPr>
          <a:xfrm>
            <a:off x="9540849" y="4099048"/>
            <a:ext cx="1423381" cy="687490"/>
            <a:chOff x="1379148" y="4099048"/>
            <a:chExt cx="1423381" cy="687490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DA6FA6DF-7040-9A49-A199-FA7EB2319A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D5B54817-D02F-C147-B014-9201BB293B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textruta 64">
            <a:extLst>
              <a:ext uri="{FF2B5EF4-FFF2-40B4-BE49-F238E27FC236}">
                <a16:creationId xmlns:a16="http://schemas.microsoft.com/office/drawing/2014/main" id="{7DCA2852-2CE8-C246-85C9-59E2195D3222}"/>
              </a:ext>
            </a:extLst>
          </p:cNvPr>
          <p:cNvSpPr txBox="1"/>
          <p:nvPr/>
        </p:nvSpPr>
        <p:spPr>
          <a:xfrm>
            <a:off x="1302473" y="567692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2362364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112E7DF5-8B9B-9F48-8C63-FC5599C77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039" y="0"/>
            <a:ext cx="6509288" cy="6858000"/>
          </a:xfrm>
          <a:prstGeom prst="rect">
            <a:avLst/>
          </a:prstGeom>
        </p:spPr>
      </p:pic>
      <p:cxnSp>
        <p:nvCxnSpPr>
          <p:cNvPr id="7" name="Rak 6">
            <a:extLst>
              <a:ext uri="{FF2B5EF4-FFF2-40B4-BE49-F238E27FC236}">
                <a16:creationId xmlns:a16="http://schemas.microsoft.com/office/drawing/2014/main" id="{4D7AE640-766D-6F44-8E80-4CCC80B2A70E}"/>
              </a:ext>
            </a:extLst>
          </p:cNvPr>
          <p:cNvCxnSpPr>
            <a:cxnSpLocks/>
          </p:cNvCxnSpPr>
          <p:nvPr/>
        </p:nvCxnSpPr>
        <p:spPr>
          <a:xfrm>
            <a:off x="5341435" y="1282391"/>
            <a:ext cx="3691053" cy="0"/>
          </a:xfrm>
          <a:prstGeom prst="line">
            <a:avLst/>
          </a:prstGeom>
          <a:ln w="381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8">
            <a:extLst>
              <a:ext uri="{FF2B5EF4-FFF2-40B4-BE49-F238E27FC236}">
                <a16:creationId xmlns:a16="http://schemas.microsoft.com/office/drawing/2014/main" id="{5A1A909C-E555-A141-987C-D6495683DE09}"/>
              </a:ext>
            </a:extLst>
          </p:cNvPr>
          <p:cNvCxnSpPr>
            <a:cxnSpLocks/>
          </p:cNvCxnSpPr>
          <p:nvPr/>
        </p:nvCxnSpPr>
        <p:spPr>
          <a:xfrm>
            <a:off x="4066480" y="4456771"/>
            <a:ext cx="4363842" cy="0"/>
          </a:xfrm>
          <a:prstGeom prst="line">
            <a:avLst/>
          </a:prstGeom>
          <a:ln w="381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ak 5">
            <a:extLst>
              <a:ext uri="{FF2B5EF4-FFF2-40B4-BE49-F238E27FC236}">
                <a16:creationId xmlns:a16="http://schemas.microsoft.com/office/drawing/2014/main" id="{B47C8ADC-1ED4-304A-8216-138408D1D9B8}"/>
              </a:ext>
            </a:extLst>
          </p:cNvPr>
          <p:cNvCxnSpPr>
            <a:cxnSpLocks/>
          </p:cNvCxnSpPr>
          <p:nvPr/>
        </p:nvCxnSpPr>
        <p:spPr>
          <a:xfrm>
            <a:off x="3791414" y="5913863"/>
            <a:ext cx="5410547" cy="0"/>
          </a:xfrm>
          <a:prstGeom prst="line">
            <a:avLst/>
          </a:prstGeom>
          <a:ln w="381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k 10">
            <a:extLst>
              <a:ext uri="{FF2B5EF4-FFF2-40B4-BE49-F238E27FC236}">
                <a16:creationId xmlns:a16="http://schemas.microsoft.com/office/drawing/2014/main" id="{59FC5CE3-3BB1-C041-A534-F58291E97C22}"/>
              </a:ext>
            </a:extLst>
          </p:cNvPr>
          <p:cNvCxnSpPr>
            <a:cxnSpLocks/>
          </p:cNvCxnSpPr>
          <p:nvPr/>
        </p:nvCxnSpPr>
        <p:spPr>
          <a:xfrm>
            <a:off x="3753487" y="6419386"/>
            <a:ext cx="2743200" cy="0"/>
          </a:xfrm>
          <a:prstGeom prst="line">
            <a:avLst/>
          </a:prstGeom>
          <a:ln w="381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9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Diagnostics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6751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1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8802777" y="2317245"/>
            <a:ext cx="2887327" cy="2629710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56237B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11792368" y="2317245"/>
            <a:ext cx="2887327" cy="2629710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56237B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7307982" y="4743878"/>
            <a:ext cx="2887327" cy="2629710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56237B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10297573" y="4743877"/>
            <a:ext cx="2887327" cy="2629710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56237B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7307983" y="9992"/>
            <a:ext cx="2887327" cy="2629710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56237B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10297573" y="-109387"/>
            <a:ext cx="2887327" cy="2629710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56237B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5813186" y="2317245"/>
            <a:ext cx="2887327" cy="2629710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56237B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12712222" y="2932910"/>
            <a:ext cx="480778" cy="368516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8827415" y="519430"/>
            <a:ext cx="480778" cy="368516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10931915" y="790865"/>
            <a:ext cx="480778" cy="368516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13743659" y="3514934"/>
            <a:ext cx="480778" cy="368516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9307000" y="3053943"/>
            <a:ext cx="480778" cy="368516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8980728" y="5773370"/>
            <a:ext cx="480778" cy="368516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11500846" y="5403808"/>
            <a:ext cx="480778" cy="368516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9735654" y="3925646"/>
            <a:ext cx="480778" cy="368516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2" name="Isosceles Triangle 2">
            <a:extLst>
              <a:ext uri="{FF2B5EF4-FFF2-40B4-BE49-F238E27FC236}">
                <a16:creationId xmlns:a16="http://schemas.microsoft.com/office/drawing/2014/main" id="{B04693C2-CEC0-3D41-9BA9-55ED2439EA6C}"/>
              </a:ext>
            </a:extLst>
          </p:cNvPr>
          <p:cNvSpPr/>
          <p:nvPr/>
        </p:nvSpPr>
        <p:spPr>
          <a:xfrm rot="10299074">
            <a:off x="8586143" y="1736223"/>
            <a:ext cx="456862" cy="416810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4" name="Isosceles Triangle 2">
            <a:extLst>
              <a:ext uri="{FF2B5EF4-FFF2-40B4-BE49-F238E27FC236}">
                <a16:creationId xmlns:a16="http://schemas.microsoft.com/office/drawing/2014/main" id="{0163C3DD-3E75-DE42-B096-FE4C8332C8FA}"/>
              </a:ext>
            </a:extLst>
          </p:cNvPr>
          <p:cNvSpPr/>
          <p:nvPr/>
        </p:nvSpPr>
        <p:spPr>
          <a:xfrm rot="10299074">
            <a:off x="11871826" y="538441"/>
            <a:ext cx="456862" cy="416810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Isosceles Triangle 2">
            <a:extLst>
              <a:ext uri="{FF2B5EF4-FFF2-40B4-BE49-F238E27FC236}">
                <a16:creationId xmlns:a16="http://schemas.microsoft.com/office/drawing/2014/main" id="{544D9E9A-6071-694B-9BA1-6BC48811472D}"/>
              </a:ext>
            </a:extLst>
          </p:cNvPr>
          <p:cNvSpPr/>
          <p:nvPr/>
        </p:nvSpPr>
        <p:spPr>
          <a:xfrm rot="10299074">
            <a:off x="8511907" y="5140297"/>
            <a:ext cx="456862" cy="416810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Isosceles Triangle 2">
            <a:extLst>
              <a:ext uri="{FF2B5EF4-FFF2-40B4-BE49-F238E27FC236}">
                <a16:creationId xmlns:a16="http://schemas.microsoft.com/office/drawing/2014/main" id="{FED43E3D-27FC-A044-A3AC-7E5F6D430CD0}"/>
              </a:ext>
            </a:extLst>
          </p:cNvPr>
          <p:cNvSpPr/>
          <p:nvPr/>
        </p:nvSpPr>
        <p:spPr>
          <a:xfrm rot="10299074">
            <a:off x="11871825" y="6317533"/>
            <a:ext cx="456862" cy="416810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Isosceles Triangle 2">
            <a:extLst>
              <a:ext uri="{FF2B5EF4-FFF2-40B4-BE49-F238E27FC236}">
                <a16:creationId xmlns:a16="http://schemas.microsoft.com/office/drawing/2014/main" id="{07AD6A00-D0E4-EE4B-99DA-62D703E4D4DD}"/>
              </a:ext>
            </a:extLst>
          </p:cNvPr>
          <p:cNvSpPr/>
          <p:nvPr/>
        </p:nvSpPr>
        <p:spPr>
          <a:xfrm rot="10299074">
            <a:off x="13070806" y="3455441"/>
            <a:ext cx="456862" cy="416810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0" name="Rectangle 7">
            <a:extLst>
              <a:ext uri="{FF2B5EF4-FFF2-40B4-BE49-F238E27FC236}">
                <a16:creationId xmlns:a16="http://schemas.microsoft.com/office/drawing/2014/main" id="{1861024C-4E39-5E43-873C-DFF746A06FFE}"/>
              </a:ext>
            </a:extLst>
          </p:cNvPr>
          <p:cNvSpPr/>
          <p:nvPr/>
        </p:nvSpPr>
        <p:spPr>
          <a:xfrm rot="18900000">
            <a:off x="11642657" y="1391797"/>
            <a:ext cx="362112" cy="37054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2" name="Rectangle 7">
            <a:extLst>
              <a:ext uri="{FF2B5EF4-FFF2-40B4-BE49-F238E27FC236}">
                <a16:creationId xmlns:a16="http://schemas.microsoft.com/office/drawing/2014/main" id="{3FE099F5-0A02-7A4E-A0F2-84A13AAB2FD6}"/>
              </a:ext>
            </a:extLst>
          </p:cNvPr>
          <p:cNvSpPr/>
          <p:nvPr/>
        </p:nvSpPr>
        <p:spPr>
          <a:xfrm rot="18900000">
            <a:off x="10223527" y="3384289"/>
            <a:ext cx="362112" cy="37054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6" name="Isosceles Triangle 2">
            <a:extLst>
              <a:ext uri="{FF2B5EF4-FFF2-40B4-BE49-F238E27FC236}">
                <a16:creationId xmlns:a16="http://schemas.microsoft.com/office/drawing/2014/main" id="{0165AEF3-AD6A-E74D-B500-F657CF6A12E9}"/>
              </a:ext>
            </a:extLst>
          </p:cNvPr>
          <p:cNvSpPr/>
          <p:nvPr/>
        </p:nvSpPr>
        <p:spPr>
          <a:xfrm rot="10299074">
            <a:off x="6531153" y="3941051"/>
            <a:ext cx="456862" cy="416810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Heart 11">
            <a:extLst>
              <a:ext uri="{FF2B5EF4-FFF2-40B4-BE49-F238E27FC236}">
                <a16:creationId xmlns:a16="http://schemas.microsoft.com/office/drawing/2014/main" id="{420E23F5-F66C-DB4A-BB6F-EC960DE034CF}"/>
              </a:ext>
            </a:extLst>
          </p:cNvPr>
          <p:cNvSpPr/>
          <p:nvPr/>
        </p:nvSpPr>
        <p:spPr>
          <a:xfrm rot="14287302">
            <a:off x="7299881" y="3355385"/>
            <a:ext cx="480778" cy="368516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cxnSp>
        <p:nvCxnSpPr>
          <p:cNvPr id="58" name="Rak pil 57">
            <a:extLst>
              <a:ext uri="{FF2B5EF4-FFF2-40B4-BE49-F238E27FC236}">
                <a16:creationId xmlns:a16="http://schemas.microsoft.com/office/drawing/2014/main" id="{D2B8A40F-E8DC-BC43-A912-B84523AE33DD}"/>
              </a:ext>
            </a:extLst>
          </p:cNvPr>
          <p:cNvCxnSpPr>
            <a:cxnSpLocks/>
          </p:cNvCxnSpPr>
          <p:nvPr/>
        </p:nvCxnSpPr>
        <p:spPr>
          <a:xfrm>
            <a:off x="5923184" y="1836103"/>
            <a:ext cx="1608984" cy="170354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ruta 60">
            <a:extLst>
              <a:ext uri="{FF2B5EF4-FFF2-40B4-BE49-F238E27FC236}">
                <a16:creationId xmlns:a16="http://schemas.microsoft.com/office/drawing/2014/main" id="{E82E73E1-1BC7-2E4B-BCCC-5EF477C336DE}"/>
              </a:ext>
            </a:extLst>
          </p:cNvPr>
          <p:cNvSpPr txBox="1"/>
          <p:nvPr/>
        </p:nvSpPr>
        <p:spPr>
          <a:xfrm>
            <a:off x="4542113" y="1392403"/>
            <a:ext cx="226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/>
              <a:t>API – Get State</a:t>
            </a:r>
          </a:p>
        </p:txBody>
      </p:sp>
    </p:spTree>
    <p:extLst>
      <p:ext uri="{BB962C8B-B14F-4D97-AF65-F5344CB8AC3E}">
        <p14:creationId xmlns:p14="http://schemas.microsoft.com/office/powerpoint/2010/main" val="375027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5CFB15E3-8E91-DC43-B6DC-40E891702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63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Unsolved</a:t>
            </a:r>
            <a:r>
              <a:rPr lang="sv-SE" sz="4000" i="1" dirty="0">
                <a:latin typeface="+mn-lt"/>
              </a:rPr>
              <a:t> Problems?</a:t>
            </a:r>
          </a:p>
        </p:txBody>
      </p:sp>
    </p:spTree>
    <p:extLst>
      <p:ext uri="{BB962C8B-B14F-4D97-AF65-F5344CB8AC3E}">
        <p14:creationId xmlns:p14="http://schemas.microsoft.com/office/powerpoint/2010/main" val="2798335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Realtime</a:t>
            </a:r>
            <a:r>
              <a:rPr lang="sv-SE" sz="4000" i="1" dirty="0">
                <a:latin typeface="+mn-lt"/>
              </a:rPr>
              <a:t> vs </a:t>
            </a:r>
            <a:r>
              <a:rPr lang="sv-SE" sz="4000" i="1" dirty="0" err="1">
                <a:latin typeface="+mn-lt"/>
              </a:rPr>
              <a:t>Durability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707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57E8ECF-43B6-064C-85CF-3DDE7E06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668E6E0-DD5F-0446-A60B-89AE0A707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CE9BEE-1BE5-F24A-B7E2-5F0833B8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74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ruta 32">
            <a:extLst>
              <a:ext uri="{FF2B5EF4-FFF2-40B4-BE49-F238E27FC236}">
                <a16:creationId xmlns:a16="http://schemas.microsoft.com/office/drawing/2014/main" id="{C3C4539C-6D3B-DA42-90FA-3ED6A8D1FE01}"/>
              </a:ext>
            </a:extLst>
          </p:cNvPr>
          <p:cNvSpPr txBox="1"/>
          <p:nvPr/>
        </p:nvSpPr>
        <p:spPr>
          <a:xfrm>
            <a:off x="1647852" y="307247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3B130201-0BCC-2F47-B267-C71F0E42E625}"/>
              </a:ext>
            </a:extLst>
          </p:cNvPr>
          <p:cNvSpPr txBox="1"/>
          <p:nvPr/>
        </p:nvSpPr>
        <p:spPr>
          <a:xfrm>
            <a:off x="316285" y="6211959"/>
            <a:ext cx="428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Never </a:t>
            </a:r>
            <a:r>
              <a:rPr lang="sv-SE" b="1" dirty="0" err="1"/>
              <a:t>interact</a:t>
            </a:r>
            <a:r>
              <a:rPr lang="sv-SE" b="1" dirty="0"/>
              <a:t> </a:t>
            </a:r>
            <a:r>
              <a:rPr lang="sv-SE" b="1" dirty="0" err="1"/>
              <a:t>with</a:t>
            </a:r>
            <a:r>
              <a:rPr lang="sv-SE" b="1" dirty="0"/>
              <a:t> the DB from </a:t>
            </a:r>
            <a:r>
              <a:rPr lang="sv-SE" b="1" dirty="0" err="1"/>
              <a:t>elsewhere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51226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57E8ECF-43B6-064C-85CF-3DDE7E06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668E6E0-DD5F-0446-A60B-89AE0A707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CE9BEE-1BE5-F24A-B7E2-5F0833B8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74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ruta 32">
            <a:extLst>
              <a:ext uri="{FF2B5EF4-FFF2-40B4-BE49-F238E27FC236}">
                <a16:creationId xmlns:a16="http://schemas.microsoft.com/office/drawing/2014/main" id="{C3C4539C-6D3B-DA42-90FA-3ED6A8D1FE01}"/>
              </a:ext>
            </a:extLst>
          </p:cNvPr>
          <p:cNvSpPr txBox="1"/>
          <p:nvPr/>
        </p:nvSpPr>
        <p:spPr>
          <a:xfrm>
            <a:off x="1647852" y="307247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C2D2E08-F02D-9C44-9DD5-91FE2C4EE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8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CB4E5C3-AE79-644D-A4BA-AEDF7DA0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2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9516F1E-4A81-2444-852E-E68A69ADD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70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470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Concurrency</a:t>
            </a:r>
            <a:r>
              <a:rPr lang="sv-SE" sz="4000" i="1" dirty="0">
                <a:latin typeface="+mn-lt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2242973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45361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433202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triangl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2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Props1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19367</TotalTime>
  <Words>220</Words>
  <Application>Microsoft Macintosh PowerPoint</Application>
  <PresentationFormat>Bredbild</PresentationFormat>
  <Paragraphs>91</Paragraphs>
  <Slides>45</Slides>
  <Notes>12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Lobster Two</vt:lpstr>
      <vt:lpstr>Office Theme</vt:lpstr>
      <vt:lpstr>2_Office Theme</vt:lpstr>
      <vt:lpstr>Sensor Processor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Johansson</cp:lastModifiedBy>
  <cp:revision>2391</cp:revision>
  <dcterms:created xsi:type="dcterms:W3CDTF">2014-06-11T19:04:29Z</dcterms:created>
  <dcterms:modified xsi:type="dcterms:W3CDTF">2021-08-27T12:55:50Z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